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5F8D86-6B6C-4F49-B355-E79FA4A69156}" v="16" dt="2025-05-23T10:09:21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80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ra Woźniak-Majerska" userId="b4d6fe2c0a618c5c" providerId="LiveId" clId="{125F8D86-6B6C-4F49-B355-E79FA4A69156}"/>
    <pc:docChg chg="custSel addSld delSld modSld">
      <pc:chgData name="Aleksandra Woźniak-Majerska" userId="b4d6fe2c0a618c5c" providerId="LiveId" clId="{125F8D86-6B6C-4F49-B355-E79FA4A69156}" dt="2025-05-23T10:09:28.153" v="197" actId="1076"/>
      <pc:docMkLst>
        <pc:docMk/>
      </pc:docMkLst>
      <pc:sldChg chg="del">
        <pc:chgData name="Aleksandra Woźniak-Majerska" userId="b4d6fe2c0a618c5c" providerId="LiveId" clId="{125F8D86-6B6C-4F49-B355-E79FA4A69156}" dt="2025-05-23T09:46:37.331" v="0" actId="2696"/>
        <pc:sldMkLst>
          <pc:docMk/>
          <pc:sldMk cId="4198550874" sldId="275"/>
        </pc:sldMkLst>
      </pc:sldChg>
      <pc:sldChg chg="addSp modSp new mod">
        <pc:chgData name="Aleksandra Woźniak-Majerska" userId="b4d6fe2c0a618c5c" providerId="LiveId" clId="{125F8D86-6B6C-4F49-B355-E79FA4A69156}" dt="2025-05-23T09:48:54.496" v="58" actId="1076"/>
        <pc:sldMkLst>
          <pc:docMk/>
          <pc:sldMk cId="4225652664" sldId="275"/>
        </pc:sldMkLst>
        <pc:spChg chg="mod">
          <ac:chgData name="Aleksandra Woźniak-Majerska" userId="b4d6fe2c0a618c5c" providerId="LiveId" clId="{125F8D86-6B6C-4F49-B355-E79FA4A69156}" dt="2025-05-23T09:47:41.826" v="12" actId="6549"/>
          <ac:spMkLst>
            <pc:docMk/>
            <pc:sldMk cId="4225652664" sldId="275"/>
            <ac:spMk id="2" creationId="{08F8EBDF-E8CB-D0A3-4A4D-172EBA3E2CCF}"/>
          </ac:spMkLst>
        </pc:spChg>
        <pc:spChg chg="mod">
          <ac:chgData name="Aleksandra Woźniak-Majerska" userId="b4d6fe2c0a618c5c" providerId="LiveId" clId="{125F8D86-6B6C-4F49-B355-E79FA4A69156}" dt="2025-05-23T09:48:35.428" v="57" actId="113"/>
          <ac:spMkLst>
            <pc:docMk/>
            <pc:sldMk cId="4225652664" sldId="275"/>
            <ac:spMk id="3" creationId="{21513BE9-3ECE-28B0-ECD4-BE844F8250A0}"/>
          </ac:spMkLst>
        </pc:spChg>
        <pc:spChg chg="add mod">
          <ac:chgData name="Aleksandra Woźniak-Majerska" userId="b4d6fe2c0a618c5c" providerId="LiveId" clId="{125F8D86-6B6C-4F49-B355-E79FA4A69156}" dt="2025-05-23T09:48:54.496" v="58" actId="1076"/>
          <ac:spMkLst>
            <pc:docMk/>
            <pc:sldMk cId="4225652664" sldId="275"/>
            <ac:spMk id="5" creationId="{253DDF65-B221-2F38-8E56-56933BE2D841}"/>
          </ac:spMkLst>
        </pc:spChg>
      </pc:sldChg>
      <pc:sldChg chg="addSp delSp modSp new mod setBg">
        <pc:chgData name="Aleksandra Woźniak-Majerska" userId="b4d6fe2c0a618c5c" providerId="LiveId" clId="{125F8D86-6B6C-4F49-B355-E79FA4A69156}" dt="2025-05-23T10:02:41.183" v="81" actId="26606"/>
        <pc:sldMkLst>
          <pc:docMk/>
          <pc:sldMk cId="1727414018" sldId="276"/>
        </pc:sldMkLst>
        <pc:spChg chg="del">
          <ac:chgData name="Aleksandra Woźniak-Majerska" userId="b4d6fe2c0a618c5c" providerId="LiveId" clId="{125F8D86-6B6C-4F49-B355-E79FA4A69156}" dt="2025-05-23T09:49:12.096" v="60" actId="478"/>
          <ac:spMkLst>
            <pc:docMk/>
            <pc:sldMk cId="1727414018" sldId="276"/>
            <ac:spMk id="2" creationId="{FBBD7870-C0F0-A5BA-70DB-E07B892D94C5}"/>
          </ac:spMkLst>
        </pc:spChg>
        <pc:spChg chg="del">
          <ac:chgData name="Aleksandra Woźniak-Majerska" userId="b4d6fe2c0a618c5c" providerId="LiveId" clId="{125F8D86-6B6C-4F49-B355-E79FA4A69156}" dt="2025-05-23T09:49:14.754" v="61" actId="478"/>
          <ac:spMkLst>
            <pc:docMk/>
            <pc:sldMk cId="1727414018" sldId="276"/>
            <ac:spMk id="3" creationId="{A1C592E7-1ADB-A816-560B-55BE03BF7594}"/>
          </ac:spMkLst>
        </pc:spChg>
        <pc:spChg chg="add">
          <ac:chgData name="Aleksandra Woźniak-Majerska" userId="b4d6fe2c0a618c5c" providerId="LiveId" clId="{125F8D86-6B6C-4F49-B355-E79FA4A69156}" dt="2025-05-23T10:02:41.183" v="81" actId="26606"/>
          <ac:spMkLst>
            <pc:docMk/>
            <pc:sldMk cId="1727414018" sldId="276"/>
            <ac:spMk id="20" creationId="{DA1DAC79-DDBA-4382-9D43-6E5F685BE5FB}"/>
          </ac:spMkLst>
        </pc:spChg>
        <pc:spChg chg="add">
          <ac:chgData name="Aleksandra Woźniak-Majerska" userId="b4d6fe2c0a618c5c" providerId="LiveId" clId="{125F8D86-6B6C-4F49-B355-E79FA4A69156}" dt="2025-05-23T10:02:41.183" v="81" actId="26606"/>
          <ac:spMkLst>
            <pc:docMk/>
            <pc:sldMk cId="1727414018" sldId="276"/>
            <ac:spMk id="26" creationId="{6AACA73D-178F-4CFC-99E3-9F4FCBBDBA83}"/>
          </ac:spMkLst>
        </pc:spChg>
        <pc:spChg chg="add">
          <ac:chgData name="Aleksandra Woźniak-Majerska" userId="b4d6fe2c0a618c5c" providerId="LiveId" clId="{125F8D86-6B6C-4F49-B355-E79FA4A69156}" dt="2025-05-23T10:02:41.183" v="81" actId="26606"/>
          <ac:spMkLst>
            <pc:docMk/>
            <pc:sldMk cId="1727414018" sldId="276"/>
            <ac:spMk id="28" creationId="{D3031615-4E70-4AA1-B27C-F56E25379C5E}"/>
          </ac:spMkLst>
        </pc:spChg>
        <pc:spChg chg="add">
          <ac:chgData name="Aleksandra Woźniak-Majerska" userId="b4d6fe2c0a618c5c" providerId="LiveId" clId="{125F8D86-6B6C-4F49-B355-E79FA4A69156}" dt="2025-05-23T10:02:41.183" v="81" actId="26606"/>
          <ac:spMkLst>
            <pc:docMk/>
            <pc:sldMk cId="1727414018" sldId="276"/>
            <ac:spMk id="30" creationId="{32386D96-DF72-4275-B766-E00CBBFB0F2A}"/>
          </ac:spMkLst>
        </pc:spChg>
        <pc:picChg chg="add del mod">
          <ac:chgData name="Aleksandra Woźniak-Majerska" userId="b4d6fe2c0a618c5c" providerId="LiveId" clId="{125F8D86-6B6C-4F49-B355-E79FA4A69156}" dt="2025-05-23T10:02:16.366" v="75" actId="478"/>
          <ac:picMkLst>
            <pc:docMk/>
            <pc:sldMk cId="1727414018" sldId="276"/>
            <ac:picMk id="5" creationId="{B26AFCA1-9D4B-E7C0-BC1D-7FE0AF5A1D36}"/>
          </ac:picMkLst>
        </pc:picChg>
        <pc:picChg chg="add del mod">
          <ac:chgData name="Aleksandra Woźniak-Majerska" userId="b4d6fe2c0a618c5c" providerId="LiveId" clId="{125F8D86-6B6C-4F49-B355-E79FA4A69156}" dt="2025-05-23T10:02:16.366" v="75" actId="478"/>
          <ac:picMkLst>
            <pc:docMk/>
            <pc:sldMk cId="1727414018" sldId="276"/>
            <ac:picMk id="7" creationId="{8FA10F54-E6C7-FE9F-E98F-3D3CBEBC1B09}"/>
          </ac:picMkLst>
        </pc:picChg>
        <pc:picChg chg="add del mod">
          <ac:chgData name="Aleksandra Woźniak-Majerska" userId="b4d6fe2c0a618c5c" providerId="LiveId" clId="{125F8D86-6B6C-4F49-B355-E79FA4A69156}" dt="2025-05-23T10:02:16.366" v="75" actId="478"/>
          <ac:picMkLst>
            <pc:docMk/>
            <pc:sldMk cId="1727414018" sldId="276"/>
            <ac:picMk id="9" creationId="{CC2E8D67-2942-1601-D2FF-31E13CBB3CC2}"/>
          </ac:picMkLst>
        </pc:picChg>
        <pc:picChg chg="add mod">
          <ac:chgData name="Aleksandra Woźniak-Majerska" userId="b4d6fe2c0a618c5c" providerId="LiveId" clId="{125F8D86-6B6C-4F49-B355-E79FA4A69156}" dt="2025-05-23T10:02:41.183" v="81" actId="26606"/>
          <ac:picMkLst>
            <pc:docMk/>
            <pc:sldMk cId="1727414018" sldId="276"/>
            <ac:picMk id="11" creationId="{1B5AEF21-4F56-B8E2-D34E-5F4CD331D48F}"/>
          </ac:picMkLst>
        </pc:picChg>
        <pc:picChg chg="add">
          <ac:chgData name="Aleksandra Woźniak-Majerska" userId="b4d6fe2c0a618c5c" providerId="LiveId" clId="{125F8D86-6B6C-4F49-B355-E79FA4A69156}" dt="2025-05-23T10:02:41.183" v="81" actId="26606"/>
          <ac:picMkLst>
            <pc:docMk/>
            <pc:sldMk cId="1727414018" sldId="276"/>
            <ac:picMk id="16" creationId="{5B89E5C5-A037-45B3-9D37-3658914D4799}"/>
          </ac:picMkLst>
        </pc:picChg>
        <pc:picChg chg="add">
          <ac:chgData name="Aleksandra Woźniak-Majerska" userId="b4d6fe2c0a618c5c" providerId="LiveId" clId="{125F8D86-6B6C-4F49-B355-E79FA4A69156}" dt="2025-05-23T10:02:41.183" v="81" actId="26606"/>
          <ac:picMkLst>
            <pc:docMk/>
            <pc:sldMk cId="1727414018" sldId="276"/>
            <ac:picMk id="18" creationId="{5ACB93B0-521E-443D-9750-AFCFDDB3E801}"/>
          </ac:picMkLst>
        </pc:picChg>
        <pc:picChg chg="add">
          <ac:chgData name="Aleksandra Woźniak-Majerska" userId="b4d6fe2c0a618c5c" providerId="LiveId" clId="{125F8D86-6B6C-4F49-B355-E79FA4A69156}" dt="2025-05-23T10:02:41.183" v="81" actId="26606"/>
          <ac:picMkLst>
            <pc:docMk/>
            <pc:sldMk cId="1727414018" sldId="276"/>
            <ac:picMk id="22" creationId="{E0880F10-995F-4F01-A83B-7ECDB7BE7905}"/>
          </ac:picMkLst>
        </pc:picChg>
        <pc:picChg chg="add">
          <ac:chgData name="Aleksandra Woźniak-Majerska" userId="b4d6fe2c0a618c5c" providerId="LiveId" clId="{125F8D86-6B6C-4F49-B355-E79FA4A69156}" dt="2025-05-23T10:02:41.183" v="81" actId="26606"/>
          <ac:picMkLst>
            <pc:docMk/>
            <pc:sldMk cId="1727414018" sldId="276"/>
            <ac:picMk id="24" creationId="{A2D49266-1F08-40F2-B0E1-1D919DCB5780}"/>
          </ac:picMkLst>
        </pc:picChg>
      </pc:sldChg>
      <pc:sldChg chg="addSp delSp modSp new mod">
        <pc:chgData name="Aleksandra Woźniak-Majerska" userId="b4d6fe2c0a618c5c" providerId="LiveId" clId="{125F8D86-6B6C-4F49-B355-E79FA4A69156}" dt="2025-05-23T10:03:35.594" v="97" actId="1076"/>
        <pc:sldMkLst>
          <pc:docMk/>
          <pc:sldMk cId="1195219530" sldId="277"/>
        </pc:sldMkLst>
        <pc:spChg chg="del">
          <ac:chgData name="Aleksandra Woźniak-Majerska" userId="b4d6fe2c0a618c5c" providerId="LiveId" clId="{125F8D86-6B6C-4F49-B355-E79FA4A69156}" dt="2025-05-23T10:03:27.270" v="94" actId="478"/>
          <ac:spMkLst>
            <pc:docMk/>
            <pc:sldMk cId="1195219530" sldId="277"/>
            <ac:spMk id="2" creationId="{5D7779B1-A31A-DA21-996A-7DC71756FCDC}"/>
          </ac:spMkLst>
        </pc:spChg>
        <pc:spChg chg="del">
          <ac:chgData name="Aleksandra Woźniak-Majerska" userId="b4d6fe2c0a618c5c" providerId="LiveId" clId="{125F8D86-6B6C-4F49-B355-E79FA4A69156}" dt="2025-05-23T10:02:55.684" v="83" actId="931"/>
          <ac:spMkLst>
            <pc:docMk/>
            <pc:sldMk cId="1195219530" sldId="277"/>
            <ac:spMk id="3" creationId="{8C46FD7F-C261-721D-E234-80AD79F5297A}"/>
          </ac:spMkLst>
        </pc:spChg>
        <pc:picChg chg="add mod">
          <ac:chgData name="Aleksandra Woźniak-Majerska" userId="b4d6fe2c0a618c5c" providerId="LiveId" clId="{125F8D86-6B6C-4F49-B355-E79FA4A69156}" dt="2025-05-23T10:03:35.594" v="97" actId="1076"/>
          <ac:picMkLst>
            <pc:docMk/>
            <pc:sldMk cId="1195219530" sldId="277"/>
            <ac:picMk id="5" creationId="{9A753FEA-DBE1-2399-9BB4-D0A149DCBDC5}"/>
          </ac:picMkLst>
        </pc:picChg>
        <pc:picChg chg="add mod">
          <ac:chgData name="Aleksandra Woźniak-Majerska" userId="b4d6fe2c0a618c5c" providerId="LiveId" clId="{125F8D86-6B6C-4F49-B355-E79FA4A69156}" dt="2025-05-23T10:03:33.858" v="96" actId="1076"/>
          <ac:picMkLst>
            <pc:docMk/>
            <pc:sldMk cId="1195219530" sldId="277"/>
            <ac:picMk id="7" creationId="{E8A7CE8A-B878-D1DC-4BE4-2ABC0F885FBB}"/>
          </ac:picMkLst>
        </pc:picChg>
      </pc:sldChg>
      <pc:sldChg chg="addSp delSp modSp new mod">
        <pc:chgData name="Aleksandra Woźniak-Majerska" userId="b4d6fe2c0a618c5c" providerId="LiveId" clId="{125F8D86-6B6C-4F49-B355-E79FA4A69156}" dt="2025-05-23T10:04:28.438" v="112" actId="1076"/>
        <pc:sldMkLst>
          <pc:docMk/>
          <pc:sldMk cId="3953774315" sldId="278"/>
        </pc:sldMkLst>
        <pc:spChg chg="del">
          <ac:chgData name="Aleksandra Woźniak-Majerska" userId="b4d6fe2c0a618c5c" providerId="LiveId" clId="{125F8D86-6B6C-4F49-B355-E79FA4A69156}" dt="2025-05-23T10:03:41.286" v="99" actId="478"/>
          <ac:spMkLst>
            <pc:docMk/>
            <pc:sldMk cId="3953774315" sldId="278"/>
            <ac:spMk id="2" creationId="{194247FB-82BB-192F-6DC2-CC0286D87257}"/>
          </ac:spMkLst>
        </pc:spChg>
        <pc:spChg chg="del">
          <ac:chgData name="Aleksandra Woźniak-Majerska" userId="b4d6fe2c0a618c5c" providerId="LiveId" clId="{125F8D86-6B6C-4F49-B355-E79FA4A69156}" dt="2025-05-23T10:03:43.226" v="100" actId="478"/>
          <ac:spMkLst>
            <pc:docMk/>
            <pc:sldMk cId="3953774315" sldId="278"/>
            <ac:spMk id="3" creationId="{3E7649DE-1076-5396-6907-E0FAAFFC2F7F}"/>
          </ac:spMkLst>
        </pc:spChg>
        <pc:picChg chg="add mod">
          <ac:chgData name="Aleksandra Woźniak-Majerska" userId="b4d6fe2c0a618c5c" providerId="LiveId" clId="{125F8D86-6B6C-4F49-B355-E79FA4A69156}" dt="2025-05-23T10:04:09.144" v="107" actId="962"/>
          <ac:picMkLst>
            <pc:docMk/>
            <pc:sldMk cId="3953774315" sldId="278"/>
            <ac:picMk id="5" creationId="{1052EAAD-8C4B-4FF7-3D5A-198834D6CC32}"/>
          </ac:picMkLst>
        </pc:picChg>
        <pc:picChg chg="add mod">
          <ac:chgData name="Aleksandra Woźniak-Majerska" userId="b4d6fe2c0a618c5c" providerId="LiveId" clId="{125F8D86-6B6C-4F49-B355-E79FA4A69156}" dt="2025-05-23T10:04:28.438" v="112" actId="1076"/>
          <ac:picMkLst>
            <pc:docMk/>
            <pc:sldMk cId="3953774315" sldId="278"/>
            <ac:picMk id="7" creationId="{B63DF165-5508-8D9B-5064-B454232075D2}"/>
          </ac:picMkLst>
        </pc:picChg>
      </pc:sldChg>
      <pc:sldChg chg="addSp delSp modSp new mod">
        <pc:chgData name="Aleksandra Woźniak-Majerska" userId="b4d6fe2c0a618c5c" providerId="LiveId" clId="{125F8D86-6B6C-4F49-B355-E79FA4A69156}" dt="2025-05-23T10:07:33.705" v="156" actId="1076"/>
        <pc:sldMkLst>
          <pc:docMk/>
          <pc:sldMk cId="4137822135" sldId="279"/>
        </pc:sldMkLst>
        <pc:spChg chg="del">
          <ac:chgData name="Aleksandra Woźniak-Majerska" userId="b4d6fe2c0a618c5c" providerId="LiveId" clId="{125F8D86-6B6C-4F49-B355-E79FA4A69156}" dt="2025-05-23T10:04:34.995" v="114" actId="478"/>
          <ac:spMkLst>
            <pc:docMk/>
            <pc:sldMk cId="4137822135" sldId="279"/>
            <ac:spMk id="2" creationId="{7973F991-8335-F6C0-ACAC-191C6866BE60}"/>
          </ac:spMkLst>
        </pc:spChg>
        <pc:spChg chg="del">
          <ac:chgData name="Aleksandra Woźniak-Majerska" userId="b4d6fe2c0a618c5c" providerId="LiveId" clId="{125F8D86-6B6C-4F49-B355-E79FA4A69156}" dt="2025-05-23T10:04:37.831" v="115" actId="478"/>
          <ac:spMkLst>
            <pc:docMk/>
            <pc:sldMk cId="4137822135" sldId="279"/>
            <ac:spMk id="3" creationId="{EEED3F72-973D-B40E-1659-12054837513A}"/>
          </ac:spMkLst>
        </pc:spChg>
        <pc:spChg chg="add mod">
          <ac:chgData name="Aleksandra Woźniak-Majerska" userId="b4d6fe2c0a618c5c" providerId="LiveId" clId="{125F8D86-6B6C-4F49-B355-E79FA4A69156}" dt="2025-05-23T10:05:48.549" v="144"/>
          <ac:spMkLst>
            <pc:docMk/>
            <pc:sldMk cId="4137822135" sldId="279"/>
            <ac:spMk id="4" creationId="{CE2C4924-37A3-2E63-4813-05CD374BD3DB}"/>
          </ac:spMkLst>
        </pc:spChg>
        <pc:spChg chg="add mod">
          <ac:chgData name="Aleksandra Woźniak-Majerska" userId="b4d6fe2c0a618c5c" providerId="LiveId" clId="{125F8D86-6B6C-4F49-B355-E79FA4A69156}" dt="2025-05-23T10:07:02.788" v="151" actId="1076"/>
          <ac:spMkLst>
            <pc:docMk/>
            <pc:sldMk cId="4137822135" sldId="279"/>
            <ac:spMk id="5" creationId="{89BAAA9E-20EF-7235-4D76-08C196ADF33A}"/>
          </ac:spMkLst>
        </pc:spChg>
        <pc:picChg chg="add mod">
          <ac:chgData name="Aleksandra Woźniak-Majerska" userId="b4d6fe2c0a618c5c" providerId="LiveId" clId="{125F8D86-6B6C-4F49-B355-E79FA4A69156}" dt="2025-05-23T10:07:33.705" v="156" actId="1076"/>
          <ac:picMkLst>
            <pc:docMk/>
            <pc:sldMk cId="4137822135" sldId="279"/>
            <ac:picMk id="7" creationId="{FAD4C82F-EB04-3CFD-4B9B-3B3FEB0031A1}"/>
          </ac:picMkLst>
        </pc:picChg>
      </pc:sldChg>
      <pc:sldChg chg="addSp delSp modSp new mod">
        <pc:chgData name="Aleksandra Woźniak-Majerska" userId="b4d6fe2c0a618c5c" providerId="LiveId" clId="{125F8D86-6B6C-4F49-B355-E79FA4A69156}" dt="2025-05-23T10:08:37.259" v="180" actId="962"/>
        <pc:sldMkLst>
          <pc:docMk/>
          <pc:sldMk cId="3908424221" sldId="280"/>
        </pc:sldMkLst>
        <pc:spChg chg="del">
          <ac:chgData name="Aleksandra Woźniak-Majerska" userId="b4d6fe2c0a618c5c" providerId="LiveId" clId="{125F8D86-6B6C-4F49-B355-E79FA4A69156}" dt="2025-05-23T10:07:47.304" v="159" actId="478"/>
          <ac:spMkLst>
            <pc:docMk/>
            <pc:sldMk cId="3908424221" sldId="280"/>
            <ac:spMk id="2" creationId="{4229A838-A37A-9EC0-2894-76000FAB51AE}"/>
          </ac:spMkLst>
        </pc:spChg>
        <pc:spChg chg="del">
          <ac:chgData name="Aleksandra Woźniak-Majerska" userId="b4d6fe2c0a618c5c" providerId="LiveId" clId="{125F8D86-6B6C-4F49-B355-E79FA4A69156}" dt="2025-05-23T10:07:43.870" v="158" actId="478"/>
          <ac:spMkLst>
            <pc:docMk/>
            <pc:sldMk cId="3908424221" sldId="280"/>
            <ac:spMk id="3" creationId="{72BBF19C-30C2-55C8-198B-10FE88C128E4}"/>
          </ac:spMkLst>
        </pc:spChg>
        <pc:picChg chg="add mod">
          <ac:chgData name="Aleksandra Woźniak-Majerska" userId="b4d6fe2c0a618c5c" providerId="LiveId" clId="{125F8D86-6B6C-4F49-B355-E79FA4A69156}" dt="2025-05-23T10:08:02.155" v="166" actId="962"/>
          <ac:picMkLst>
            <pc:docMk/>
            <pc:sldMk cId="3908424221" sldId="280"/>
            <ac:picMk id="5" creationId="{EAD585DD-0FB4-A4AE-8E16-DFEA449071F2}"/>
          </ac:picMkLst>
        </pc:picChg>
        <pc:picChg chg="add mod">
          <ac:chgData name="Aleksandra Woźniak-Majerska" userId="b4d6fe2c0a618c5c" providerId="LiveId" clId="{125F8D86-6B6C-4F49-B355-E79FA4A69156}" dt="2025-05-23T10:08:22.879" v="173" actId="14100"/>
          <ac:picMkLst>
            <pc:docMk/>
            <pc:sldMk cId="3908424221" sldId="280"/>
            <ac:picMk id="7" creationId="{53CB6956-A51A-F08D-63FA-0FA81AAC514E}"/>
          </ac:picMkLst>
        </pc:picChg>
        <pc:picChg chg="add mod">
          <ac:chgData name="Aleksandra Woźniak-Majerska" userId="b4d6fe2c0a618c5c" providerId="LiveId" clId="{125F8D86-6B6C-4F49-B355-E79FA4A69156}" dt="2025-05-23T10:08:37.259" v="180" actId="962"/>
          <ac:picMkLst>
            <pc:docMk/>
            <pc:sldMk cId="3908424221" sldId="280"/>
            <ac:picMk id="9" creationId="{9E5B9ADE-71D2-A3C7-3C63-034CF2AC3EAF}"/>
          </ac:picMkLst>
        </pc:picChg>
      </pc:sldChg>
      <pc:sldChg chg="addSp delSp modSp new mod">
        <pc:chgData name="Aleksandra Woźniak-Majerska" userId="b4d6fe2c0a618c5c" providerId="LiveId" clId="{125F8D86-6B6C-4F49-B355-E79FA4A69156}" dt="2025-05-23T10:09:28.153" v="197" actId="1076"/>
        <pc:sldMkLst>
          <pc:docMk/>
          <pc:sldMk cId="2012997922" sldId="281"/>
        </pc:sldMkLst>
        <pc:spChg chg="del">
          <ac:chgData name="Aleksandra Woźniak-Majerska" userId="b4d6fe2c0a618c5c" providerId="LiveId" clId="{125F8D86-6B6C-4F49-B355-E79FA4A69156}" dt="2025-05-23T10:08:55.772" v="186" actId="478"/>
          <ac:spMkLst>
            <pc:docMk/>
            <pc:sldMk cId="2012997922" sldId="281"/>
            <ac:spMk id="2" creationId="{F769DBC7-9368-FCE3-949C-80C6B7761CE1}"/>
          </ac:spMkLst>
        </pc:spChg>
        <pc:spChg chg="del">
          <ac:chgData name="Aleksandra Woźniak-Majerska" userId="b4d6fe2c0a618c5c" providerId="LiveId" clId="{125F8D86-6B6C-4F49-B355-E79FA4A69156}" dt="2025-05-23T10:08:49.218" v="182" actId="931"/>
          <ac:spMkLst>
            <pc:docMk/>
            <pc:sldMk cId="2012997922" sldId="281"/>
            <ac:spMk id="3" creationId="{949A7F75-DB7C-2A78-9418-4212C385ABFE}"/>
          </ac:spMkLst>
        </pc:spChg>
        <pc:picChg chg="add mod">
          <ac:chgData name="Aleksandra Woźniak-Majerska" userId="b4d6fe2c0a618c5c" providerId="LiveId" clId="{125F8D86-6B6C-4F49-B355-E79FA4A69156}" dt="2025-05-23T10:08:52.161" v="185" actId="1076"/>
          <ac:picMkLst>
            <pc:docMk/>
            <pc:sldMk cId="2012997922" sldId="281"/>
            <ac:picMk id="5" creationId="{9458D4BC-A3FA-88BB-1465-A30DC18E1254}"/>
          </ac:picMkLst>
        </pc:picChg>
        <pc:picChg chg="add mod">
          <ac:chgData name="Aleksandra Woźniak-Majerska" userId="b4d6fe2c0a618c5c" providerId="LiveId" clId="{125F8D86-6B6C-4F49-B355-E79FA4A69156}" dt="2025-05-23T10:09:09.552" v="192" actId="962"/>
          <ac:picMkLst>
            <pc:docMk/>
            <pc:sldMk cId="2012997922" sldId="281"/>
            <ac:picMk id="7" creationId="{6189C5AC-3BD1-C903-6671-69D52A2B9397}"/>
          </ac:picMkLst>
        </pc:picChg>
        <pc:picChg chg="add mod">
          <ac:chgData name="Aleksandra Woźniak-Majerska" userId="b4d6fe2c0a618c5c" providerId="LiveId" clId="{125F8D86-6B6C-4F49-B355-E79FA4A69156}" dt="2025-05-23T10:09:28.153" v="197" actId="1076"/>
          <ac:picMkLst>
            <pc:docMk/>
            <pc:sldMk cId="2012997922" sldId="281"/>
            <ac:picMk id="9" creationId="{070D998C-5AFB-7015-ED07-9DA2E7316CE7}"/>
          </ac:picMkLst>
        </pc:picChg>
      </pc:sldChg>
    </pc:docChg>
  </pc:docChgLst>
  <pc:docChgLst>
    <pc:chgData name="Aleksandra Woźniak-Majerska" userId="b4d6fe2c0a618c5c" providerId="LiveId" clId="{95599EDA-01CD-4D49-A31D-FDE389607E63}"/>
    <pc:docChg chg="undo custSel addSld delSld modSld addMainMaster delMainMaster">
      <pc:chgData name="Aleksandra Woźniak-Majerska" userId="b4d6fe2c0a618c5c" providerId="LiveId" clId="{95599EDA-01CD-4D49-A31D-FDE389607E63}" dt="2025-03-26T11:09:40.052" v="1850" actId="478"/>
      <pc:docMkLst>
        <pc:docMk/>
      </pc:docMkLst>
      <pc:sldChg chg="addSp delSp modSp new mod setBg modClrScheme addAnim delAnim setClrOvrMap delDesignElem chgLayout">
        <pc:chgData name="Aleksandra Woźniak-Majerska" userId="b4d6fe2c0a618c5c" providerId="LiveId" clId="{95599EDA-01CD-4D49-A31D-FDE389607E63}" dt="2025-03-25T20:44:34.047" v="219" actId="27636"/>
        <pc:sldMkLst>
          <pc:docMk/>
          <pc:sldMk cId="2193153551" sldId="256"/>
        </pc:sldMkLst>
        <pc:spChg chg="mod">
          <ac:chgData name="Aleksandra Woźniak-Majerska" userId="b4d6fe2c0a618c5c" providerId="LiveId" clId="{95599EDA-01CD-4D49-A31D-FDE389607E63}" dt="2025-03-25T20:43:59.386" v="216" actId="20577"/>
          <ac:spMkLst>
            <pc:docMk/>
            <pc:sldMk cId="2193153551" sldId="256"/>
            <ac:spMk id="2" creationId="{0A6F415C-7D94-B7EA-0EFD-38F053867DA8}"/>
          </ac:spMkLst>
        </pc:spChg>
        <pc:spChg chg="mod">
          <ac:chgData name="Aleksandra Woźniak-Majerska" userId="b4d6fe2c0a618c5c" providerId="LiveId" clId="{95599EDA-01CD-4D49-A31D-FDE389607E63}" dt="2025-03-25T20:44:34.047" v="219" actId="27636"/>
          <ac:spMkLst>
            <pc:docMk/>
            <pc:sldMk cId="2193153551" sldId="256"/>
            <ac:spMk id="3" creationId="{81A06E59-AFA4-3613-1185-B557DCA4B4AB}"/>
          </ac:spMkLst>
        </pc:spChg>
        <pc:spChg chg="add mod">
          <ac:chgData name="Aleksandra Woźniak-Majerska" userId="b4d6fe2c0a618c5c" providerId="LiveId" clId="{95599EDA-01CD-4D49-A31D-FDE389607E63}" dt="2025-03-25T20:43:09.931" v="212" actId="1076"/>
          <ac:spMkLst>
            <pc:docMk/>
            <pc:sldMk cId="2193153551" sldId="256"/>
            <ac:spMk id="4" creationId="{7F9B905E-9ED2-89E5-D435-409B75746658}"/>
          </ac:spMkLst>
        </pc:spChg>
      </pc:sldChg>
      <pc:sldChg chg="addSp modSp new mod">
        <pc:chgData name="Aleksandra Woźniak-Majerska" userId="b4d6fe2c0a618c5c" providerId="LiveId" clId="{95599EDA-01CD-4D49-A31D-FDE389607E63}" dt="2025-03-25T20:53:17.784" v="301" actId="1076"/>
        <pc:sldMkLst>
          <pc:docMk/>
          <pc:sldMk cId="541118696" sldId="257"/>
        </pc:sldMkLst>
        <pc:spChg chg="mod">
          <ac:chgData name="Aleksandra Woźniak-Majerska" userId="b4d6fe2c0a618c5c" providerId="LiveId" clId="{95599EDA-01CD-4D49-A31D-FDE389607E63}" dt="2025-03-25T20:50:36.684" v="250" actId="20577"/>
          <ac:spMkLst>
            <pc:docMk/>
            <pc:sldMk cId="541118696" sldId="257"/>
            <ac:spMk id="2" creationId="{60E27E4B-E840-81CC-B08A-FA3EA425B4B1}"/>
          </ac:spMkLst>
        </pc:spChg>
        <pc:spChg chg="mod">
          <ac:chgData name="Aleksandra Woźniak-Majerska" userId="b4d6fe2c0a618c5c" providerId="LiveId" clId="{95599EDA-01CD-4D49-A31D-FDE389607E63}" dt="2025-03-25T20:52:26.832" v="295" actId="255"/>
          <ac:spMkLst>
            <pc:docMk/>
            <pc:sldMk cId="541118696" sldId="257"/>
            <ac:spMk id="3" creationId="{226EB72C-22EB-6902-80DA-986BDC6112A8}"/>
          </ac:spMkLst>
        </pc:spChg>
        <pc:picChg chg="add mod">
          <ac:chgData name="Aleksandra Woźniak-Majerska" userId="b4d6fe2c0a618c5c" providerId="LiveId" clId="{95599EDA-01CD-4D49-A31D-FDE389607E63}" dt="2025-03-25T20:53:17.784" v="301" actId="1076"/>
          <ac:picMkLst>
            <pc:docMk/>
            <pc:sldMk cId="541118696" sldId="257"/>
            <ac:picMk id="5" creationId="{17E409D9-150B-03AA-C821-E0F1CC0BE47A}"/>
          </ac:picMkLst>
        </pc:picChg>
      </pc:sldChg>
      <pc:sldChg chg="addSp delSp modSp new mod setBg">
        <pc:chgData name="Aleksandra Woźniak-Majerska" userId="b4d6fe2c0a618c5c" providerId="LiveId" clId="{95599EDA-01CD-4D49-A31D-FDE389607E63}" dt="2025-03-25T20:58:28.489" v="584" actId="27614"/>
        <pc:sldMkLst>
          <pc:docMk/>
          <pc:sldMk cId="1939438664" sldId="258"/>
        </pc:sldMkLst>
        <pc:spChg chg="mod ord">
          <ac:chgData name="Aleksandra Woźniak-Majerska" userId="b4d6fe2c0a618c5c" providerId="LiveId" clId="{95599EDA-01CD-4D49-A31D-FDE389607E63}" dt="2025-03-25T20:58:17.362" v="583" actId="26606"/>
          <ac:spMkLst>
            <pc:docMk/>
            <pc:sldMk cId="1939438664" sldId="258"/>
            <ac:spMk id="3" creationId="{CCE53561-870F-3E51-6083-6EFBEDEC0FDE}"/>
          </ac:spMkLst>
        </pc:spChg>
        <pc:spChg chg="add">
          <ac:chgData name="Aleksandra Woźniak-Majerska" userId="b4d6fe2c0a618c5c" providerId="LiveId" clId="{95599EDA-01CD-4D49-A31D-FDE389607E63}" dt="2025-03-25T20:58:17.362" v="583" actId="26606"/>
          <ac:spMkLst>
            <pc:docMk/>
            <pc:sldMk cId="1939438664" sldId="258"/>
            <ac:spMk id="18" creationId="{C8A3C342-1D03-412F-8DD3-BF519E8E0AE9}"/>
          </ac:spMkLst>
        </pc:spChg>
        <pc:spChg chg="add">
          <ac:chgData name="Aleksandra Woźniak-Majerska" userId="b4d6fe2c0a618c5c" providerId="LiveId" clId="{95599EDA-01CD-4D49-A31D-FDE389607E63}" dt="2025-03-25T20:58:17.362" v="583" actId="26606"/>
          <ac:spMkLst>
            <pc:docMk/>
            <pc:sldMk cId="1939438664" sldId="258"/>
            <ac:spMk id="19" creationId="{81CC9B02-E087-4350-AEBD-2C3CF001AF01}"/>
          </ac:spMkLst>
        </pc:spChg>
        <pc:picChg chg="add mod">
          <ac:chgData name="Aleksandra Woźniak-Majerska" userId="b4d6fe2c0a618c5c" providerId="LiveId" clId="{95599EDA-01CD-4D49-A31D-FDE389607E63}" dt="2025-03-25T20:58:28.489" v="584" actId="27614"/>
          <ac:picMkLst>
            <pc:docMk/>
            <pc:sldMk cId="1939438664" sldId="258"/>
            <ac:picMk id="5" creationId="{A1D296D5-8C06-9854-AA72-8C6154BBE247}"/>
          </ac:picMkLst>
        </pc:picChg>
      </pc:sldChg>
      <pc:sldChg chg="addSp delSp modSp new mod setBg setClrOvrMap">
        <pc:chgData name="Aleksandra Woźniak-Majerska" userId="b4d6fe2c0a618c5c" providerId="LiveId" clId="{95599EDA-01CD-4D49-A31D-FDE389607E63}" dt="2025-03-25T21:07:16.539" v="794" actId="122"/>
        <pc:sldMkLst>
          <pc:docMk/>
          <pc:sldMk cId="2196180190" sldId="259"/>
        </pc:sldMkLst>
        <pc:spChg chg="mod">
          <ac:chgData name="Aleksandra Woźniak-Majerska" userId="b4d6fe2c0a618c5c" providerId="LiveId" clId="{95599EDA-01CD-4D49-A31D-FDE389607E63}" dt="2025-03-25T21:04:48.347" v="740" actId="26606"/>
          <ac:spMkLst>
            <pc:docMk/>
            <pc:sldMk cId="2196180190" sldId="259"/>
            <ac:spMk id="2" creationId="{49B40944-1924-61B0-B0F3-2E7AE12A9D60}"/>
          </ac:spMkLst>
        </pc:spChg>
        <pc:spChg chg="add">
          <ac:chgData name="Aleksandra Woźniak-Majerska" userId="b4d6fe2c0a618c5c" providerId="LiveId" clId="{95599EDA-01CD-4D49-A31D-FDE389607E63}" dt="2025-03-25T21:04:48.347" v="740" actId="26606"/>
          <ac:spMkLst>
            <pc:docMk/>
            <pc:sldMk cId="2196180190" sldId="259"/>
            <ac:spMk id="18" creationId="{C8A3C342-1D03-412F-8DD3-BF519E8E0AE9}"/>
          </ac:spMkLst>
        </pc:spChg>
        <pc:spChg chg="add">
          <ac:chgData name="Aleksandra Woźniak-Majerska" userId="b4d6fe2c0a618c5c" providerId="LiveId" clId="{95599EDA-01CD-4D49-A31D-FDE389607E63}" dt="2025-03-25T21:04:48.347" v="740" actId="26606"/>
          <ac:spMkLst>
            <pc:docMk/>
            <pc:sldMk cId="2196180190" sldId="259"/>
            <ac:spMk id="19" creationId="{81CC9B02-E087-4350-AEBD-2C3CF001AF01}"/>
          </ac:spMkLst>
        </pc:spChg>
        <pc:spChg chg="add">
          <ac:chgData name="Aleksandra Woźniak-Majerska" userId="b4d6fe2c0a618c5c" providerId="LiveId" clId="{95599EDA-01CD-4D49-A31D-FDE389607E63}" dt="2025-03-25T21:04:48.347" v="740" actId="26606"/>
          <ac:spMkLst>
            <pc:docMk/>
            <pc:sldMk cId="2196180190" sldId="259"/>
            <ac:spMk id="20" creationId="{AC3BF0FA-36FA-4CE9-840E-F7C3A8F168B5}"/>
          </ac:spMkLst>
        </pc:spChg>
        <pc:spChg chg="add">
          <ac:chgData name="Aleksandra Woźniak-Majerska" userId="b4d6fe2c0a618c5c" providerId="LiveId" clId="{95599EDA-01CD-4D49-A31D-FDE389607E63}" dt="2025-03-25T21:04:48.347" v="740" actId="26606"/>
          <ac:spMkLst>
            <pc:docMk/>
            <pc:sldMk cId="2196180190" sldId="259"/>
            <ac:spMk id="22" creationId="{D6F18ACE-6E82-4ADC-8A2F-A1771B309B16}"/>
          </ac:spMkLst>
        </pc:spChg>
        <pc:spChg chg="add mod">
          <ac:chgData name="Aleksandra Woźniak-Majerska" userId="b4d6fe2c0a618c5c" providerId="LiveId" clId="{95599EDA-01CD-4D49-A31D-FDE389607E63}" dt="2025-03-25T21:07:16.539" v="794" actId="122"/>
          <ac:spMkLst>
            <pc:docMk/>
            <pc:sldMk cId="2196180190" sldId="259"/>
            <ac:spMk id="23" creationId="{C4DFD33B-277B-B5DD-1FD4-B3E7FB3CFB26}"/>
          </ac:spMkLst>
        </pc:spChg>
        <pc:picChg chg="add">
          <ac:chgData name="Aleksandra Woźniak-Majerska" userId="b4d6fe2c0a618c5c" providerId="LiveId" clId="{95599EDA-01CD-4D49-A31D-FDE389607E63}" dt="2025-03-25T21:04:48.347" v="740" actId="26606"/>
          <ac:picMkLst>
            <pc:docMk/>
            <pc:sldMk cId="2196180190" sldId="259"/>
            <ac:picMk id="21" creationId="{03D3D449-A76A-7A7C-FE21-EFE31D9D351B}"/>
          </ac:picMkLst>
        </pc:picChg>
      </pc:sldChg>
      <pc:sldChg chg="addSp delSp modSp new mod setBg">
        <pc:chgData name="Aleksandra Woźniak-Majerska" userId="b4d6fe2c0a618c5c" providerId="LiveId" clId="{95599EDA-01CD-4D49-A31D-FDE389607E63}" dt="2025-03-25T21:12:55.724" v="805" actId="26606"/>
        <pc:sldMkLst>
          <pc:docMk/>
          <pc:sldMk cId="226138650" sldId="260"/>
        </pc:sldMkLst>
        <pc:spChg chg="add">
          <ac:chgData name="Aleksandra Woźniak-Majerska" userId="b4d6fe2c0a618c5c" providerId="LiveId" clId="{95599EDA-01CD-4D49-A31D-FDE389607E63}" dt="2025-03-25T21:12:55.724" v="805" actId="26606"/>
          <ac:spMkLst>
            <pc:docMk/>
            <pc:sldMk cId="226138650" sldId="260"/>
            <ac:spMk id="14" creationId="{6C2997EE-0889-44C3-AC0D-18F26AC9AAAB}"/>
          </ac:spMkLst>
        </pc:spChg>
        <pc:picChg chg="add mod">
          <ac:chgData name="Aleksandra Woźniak-Majerska" userId="b4d6fe2c0a618c5c" providerId="LiveId" clId="{95599EDA-01CD-4D49-A31D-FDE389607E63}" dt="2025-03-25T21:12:55.724" v="805" actId="26606"/>
          <ac:picMkLst>
            <pc:docMk/>
            <pc:sldMk cId="226138650" sldId="260"/>
            <ac:picMk id="5" creationId="{5778EDE3-381C-4395-FC96-378A562339BB}"/>
          </ac:picMkLst>
        </pc:picChg>
        <pc:picChg chg="add mod">
          <ac:chgData name="Aleksandra Woźniak-Majerska" userId="b4d6fe2c0a618c5c" providerId="LiveId" clId="{95599EDA-01CD-4D49-A31D-FDE389607E63}" dt="2025-03-25T21:12:55.724" v="805" actId="26606"/>
          <ac:picMkLst>
            <pc:docMk/>
            <pc:sldMk cId="226138650" sldId="260"/>
            <ac:picMk id="7" creationId="{CB93E2E2-F6E0-F69E-92C7-E671B6BD0C44}"/>
          </ac:picMkLst>
        </pc:picChg>
        <pc:picChg chg="add mod ord">
          <ac:chgData name="Aleksandra Woźniak-Majerska" userId="b4d6fe2c0a618c5c" providerId="LiveId" clId="{95599EDA-01CD-4D49-A31D-FDE389607E63}" dt="2025-03-25T21:12:55.724" v="805" actId="26606"/>
          <ac:picMkLst>
            <pc:docMk/>
            <pc:sldMk cId="226138650" sldId="260"/>
            <ac:picMk id="9" creationId="{02D5051F-3FD0-69D2-CCE7-9D12DC688008}"/>
          </ac:picMkLst>
        </pc:picChg>
      </pc:sldChg>
      <pc:sldChg chg="addSp delSp modSp new mod setBg">
        <pc:chgData name="Aleksandra Woźniak-Majerska" userId="b4d6fe2c0a618c5c" providerId="LiveId" clId="{95599EDA-01CD-4D49-A31D-FDE389607E63}" dt="2025-03-25T21:13:54.110" v="821" actId="1076"/>
        <pc:sldMkLst>
          <pc:docMk/>
          <pc:sldMk cId="2869488293" sldId="261"/>
        </pc:sldMkLst>
        <pc:spChg chg="add">
          <ac:chgData name="Aleksandra Woźniak-Majerska" userId="b4d6fe2c0a618c5c" providerId="LiveId" clId="{95599EDA-01CD-4D49-A31D-FDE389607E63}" dt="2025-03-25T21:13:46.973" v="820" actId="26606"/>
          <ac:spMkLst>
            <pc:docMk/>
            <pc:sldMk cId="2869488293" sldId="261"/>
            <ac:spMk id="18" creationId="{E8DC6FCD-811B-436E-9FEE-FC957486CD7E}"/>
          </ac:spMkLst>
        </pc:spChg>
        <pc:picChg chg="add mod ord">
          <ac:chgData name="Aleksandra Woźniak-Majerska" userId="b4d6fe2c0a618c5c" providerId="LiveId" clId="{95599EDA-01CD-4D49-A31D-FDE389607E63}" dt="2025-03-25T21:13:46.973" v="820" actId="26606"/>
          <ac:picMkLst>
            <pc:docMk/>
            <pc:sldMk cId="2869488293" sldId="261"/>
            <ac:picMk id="7" creationId="{20442880-8559-7239-3411-51EE627FE548}"/>
          </ac:picMkLst>
        </pc:picChg>
        <pc:picChg chg="add mod ord">
          <ac:chgData name="Aleksandra Woźniak-Majerska" userId="b4d6fe2c0a618c5c" providerId="LiveId" clId="{95599EDA-01CD-4D49-A31D-FDE389607E63}" dt="2025-03-25T21:13:46.973" v="820" actId="26606"/>
          <ac:picMkLst>
            <pc:docMk/>
            <pc:sldMk cId="2869488293" sldId="261"/>
            <ac:picMk id="9" creationId="{5C2C847A-9ECF-C8ED-802B-C52285B220EF}"/>
          </ac:picMkLst>
        </pc:picChg>
        <pc:picChg chg="add mod">
          <ac:chgData name="Aleksandra Woźniak-Majerska" userId="b4d6fe2c0a618c5c" providerId="LiveId" clId="{95599EDA-01CD-4D49-A31D-FDE389607E63}" dt="2025-03-25T21:13:46.973" v="820" actId="26606"/>
          <ac:picMkLst>
            <pc:docMk/>
            <pc:sldMk cId="2869488293" sldId="261"/>
            <ac:picMk id="11" creationId="{F4F6395D-E63B-C3A5-97E6-695A967935BC}"/>
          </ac:picMkLst>
        </pc:picChg>
        <pc:picChg chg="add mod">
          <ac:chgData name="Aleksandra Woźniak-Majerska" userId="b4d6fe2c0a618c5c" providerId="LiveId" clId="{95599EDA-01CD-4D49-A31D-FDE389607E63}" dt="2025-03-25T21:13:54.110" v="821" actId="1076"/>
          <ac:picMkLst>
            <pc:docMk/>
            <pc:sldMk cId="2869488293" sldId="261"/>
            <ac:picMk id="13" creationId="{1E716BD9-B1D2-EEF2-EA21-E7EAC533FD30}"/>
          </ac:picMkLst>
        </pc:picChg>
      </pc:sldChg>
      <pc:sldChg chg="addSp delSp modSp new mod setBg">
        <pc:chgData name="Aleksandra Woźniak-Majerska" userId="b4d6fe2c0a618c5c" providerId="LiveId" clId="{95599EDA-01CD-4D49-A31D-FDE389607E63}" dt="2025-03-25T21:21:45.117" v="947" actId="1076"/>
        <pc:sldMkLst>
          <pc:docMk/>
          <pc:sldMk cId="3556594225" sldId="262"/>
        </pc:sldMkLst>
        <pc:spChg chg="add">
          <ac:chgData name="Aleksandra Woźniak-Majerska" userId="b4d6fe2c0a618c5c" providerId="LiveId" clId="{95599EDA-01CD-4D49-A31D-FDE389607E63}" dt="2025-03-25T21:21:10.874" v="939" actId="26606"/>
          <ac:spMkLst>
            <pc:docMk/>
            <pc:sldMk cId="3556594225" sldId="262"/>
            <ac:spMk id="37" creationId="{FF07F078-164B-492F-91EE-8AAFB69D2AFE}"/>
          </ac:spMkLst>
        </pc:spChg>
        <pc:spChg chg="add">
          <ac:chgData name="Aleksandra Woźniak-Majerska" userId="b4d6fe2c0a618c5c" providerId="LiveId" clId="{95599EDA-01CD-4D49-A31D-FDE389607E63}" dt="2025-03-25T21:21:10.874" v="939" actId="26606"/>
          <ac:spMkLst>
            <pc:docMk/>
            <pc:sldMk cId="3556594225" sldId="262"/>
            <ac:spMk id="43" creationId="{6BBB11FD-F6B4-44FE-885F-5A744BC95A6F}"/>
          </ac:spMkLst>
        </pc:spChg>
        <pc:picChg chg="add mod ord">
          <ac:chgData name="Aleksandra Woźniak-Majerska" userId="b4d6fe2c0a618c5c" providerId="LiveId" clId="{95599EDA-01CD-4D49-A31D-FDE389607E63}" dt="2025-03-25T21:21:10.874" v="939" actId="26606"/>
          <ac:picMkLst>
            <pc:docMk/>
            <pc:sldMk cId="3556594225" sldId="262"/>
            <ac:picMk id="11" creationId="{DC503338-0772-9BEC-7A97-59405A5F953D}"/>
          </ac:picMkLst>
        </pc:picChg>
        <pc:picChg chg="add mod ord">
          <ac:chgData name="Aleksandra Woźniak-Majerska" userId="b4d6fe2c0a618c5c" providerId="LiveId" clId="{95599EDA-01CD-4D49-A31D-FDE389607E63}" dt="2025-03-25T21:21:45.117" v="947" actId="1076"/>
          <ac:picMkLst>
            <pc:docMk/>
            <pc:sldMk cId="3556594225" sldId="262"/>
            <ac:picMk id="13" creationId="{C1B55938-3233-DA26-EA9E-D2E78B080685}"/>
          </ac:picMkLst>
        </pc:picChg>
        <pc:picChg chg="add">
          <ac:chgData name="Aleksandra Woźniak-Majerska" userId="b4d6fe2c0a618c5c" providerId="LiveId" clId="{95599EDA-01CD-4D49-A31D-FDE389607E63}" dt="2025-03-25T21:21:10.874" v="939" actId="26606"/>
          <ac:picMkLst>
            <pc:docMk/>
            <pc:sldMk cId="3556594225" sldId="262"/>
            <ac:picMk id="33" creationId="{37329D4F-5A01-4BB4-A35D-781D1E1D604A}"/>
          </ac:picMkLst>
        </pc:picChg>
        <pc:picChg chg="add">
          <ac:chgData name="Aleksandra Woźniak-Majerska" userId="b4d6fe2c0a618c5c" providerId="LiveId" clId="{95599EDA-01CD-4D49-A31D-FDE389607E63}" dt="2025-03-25T21:21:10.874" v="939" actId="26606"/>
          <ac:picMkLst>
            <pc:docMk/>
            <pc:sldMk cId="3556594225" sldId="262"/>
            <ac:picMk id="35" creationId="{2748B185-C68B-4495-B065-281A0FAB635D}"/>
          </ac:picMkLst>
        </pc:picChg>
        <pc:picChg chg="add">
          <ac:chgData name="Aleksandra Woźniak-Majerska" userId="b4d6fe2c0a618c5c" providerId="LiveId" clId="{95599EDA-01CD-4D49-A31D-FDE389607E63}" dt="2025-03-25T21:21:10.874" v="939" actId="26606"/>
          <ac:picMkLst>
            <pc:docMk/>
            <pc:sldMk cId="3556594225" sldId="262"/>
            <ac:picMk id="39" creationId="{55A5E009-BF31-4C8C-8BE8-6E85E414C38B}"/>
          </ac:picMkLst>
        </pc:picChg>
        <pc:picChg chg="add">
          <ac:chgData name="Aleksandra Woźniak-Majerska" userId="b4d6fe2c0a618c5c" providerId="LiveId" clId="{95599EDA-01CD-4D49-A31D-FDE389607E63}" dt="2025-03-25T21:21:10.874" v="939" actId="26606"/>
          <ac:picMkLst>
            <pc:docMk/>
            <pc:sldMk cId="3556594225" sldId="262"/>
            <ac:picMk id="41" creationId="{DD896669-65D0-40FA-8B5A-1746A0B03CF8}"/>
          </ac:picMkLst>
        </pc:picChg>
      </pc:sldChg>
      <pc:sldChg chg="modSp new mod">
        <pc:chgData name="Aleksandra Woźniak-Majerska" userId="b4d6fe2c0a618c5c" providerId="LiveId" clId="{95599EDA-01CD-4D49-A31D-FDE389607E63}" dt="2025-03-25T21:27:04.968" v="1120" actId="20577"/>
        <pc:sldMkLst>
          <pc:docMk/>
          <pc:sldMk cId="1094358464" sldId="263"/>
        </pc:sldMkLst>
        <pc:spChg chg="mod">
          <ac:chgData name="Aleksandra Woźniak-Majerska" userId="b4d6fe2c0a618c5c" providerId="LiveId" clId="{95599EDA-01CD-4D49-A31D-FDE389607E63}" dt="2025-03-25T21:16:35.434" v="908" actId="20577"/>
          <ac:spMkLst>
            <pc:docMk/>
            <pc:sldMk cId="1094358464" sldId="263"/>
            <ac:spMk id="2" creationId="{B223C004-9476-7228-E23A-BCABA650C419}"/>
          </ac:spMkLst>
        </pc:spChg>
        <pc:spChg chg="mod">
          <ac:chgData name="Aleksandra Woźniak-Majerska" userId="b4d6fe2c0a618c5c" providerId="LiveId" clId="{95599EDA-01CD-4D49-A31D-FDE389607E63}" dt="2025-03-25T21:27:04.968" v="1120" actId="20577"/>
          <ac:spMkLst>
            <pc:docMk/>
            <pc:sldMk cId="1094358464" sldId="263"/>
            <ac:spMk id="3" creationId="{BFE64B2F-A7BA-22AF-8BFD-E6751111D11F}"/>
          </ac:spMkLst>
        </pc:spChg>
      </pc:sldChg>
      <pc:sldChg chg="addSp delSp modSp new mod setBg">
        <pc:chgData name="Aleksandra Woźniak-Majerska" userId="b4d6fe2c0a618c5c" providerId="LiveId" clId="{95599EDA-01CD-4D49-A31D-FDE389607E63}" dt="2025-03-25T21:21:31" v="945" actId="26606"/>
        <pc:sldMkLst>
          <pc:docMk/>
          <pc:sldMk cId="1966357589" sldId="264"/>
        </pc:sldMkLst>
        <pc:spChg chg="add">
          <ac:chgData name="Aleksandra Woźniak-Majerska" userId="b4d6fe2c0a618c5c" providerId="LiveId" clId="{95599EDA-01CD-4D49-A31D-FDE389607E63}" dt="2025-03-25T21:21:31" v="945" actId="26606"/>
          <ac:spMkLst>
            <pc:docMk/>
            <pc:sldMk cId="1966357589" sldId="264"/>
            <ac:spMk id="25" creationId="{DA1DAC79-DDBA-4382-9D43-6E5F685BE5FB}"/>
          </ac:spMkLst>
        </pc:spChg>
        <pc:spChg chg="add">
          <ac:chgData name="Aleksandra Woźniak-Majerska" userId="b4d6fe2c0a618c5c" providerId="LiveId" clId="{95599EDA-01CD-4D49-A31D-FDE389607E63}" dt="2025-03-25T21:21:31" v="945" actId="26606"/>
          <ac:spMkLst>
            <pc:docMk/>
            <pc:sldMk cId="1966357589" sldId="264"/>
            <ac:spMk id="31" creationId="{6AACA73D-178F-4CFC-99E3-9F4FCBBDBA83}"/>
          </ac:spMkLst>
        </pc:spChg>
        <pc:spChg chg="add">
          <ac:chgData name="Aleksandra Woźniak-Majerska" userId="b4d6fe2c0a618c5c" providerId="LiveId" clId="{95599EDA-01CD-4D49-A31D-FDE389607E63}" dt="2025-03-25T21:21:31" v="945" actId="26606"/>
          <ac:spMkLst>
            <pc:docMk/>
            <pc:sldMk cId="1966357589" sldId="264"/>
            <ac:spMk id="33" creationId="{52B1435E-BAB8-43AB-AF6A-C15D437DCB1B}"/>
          </ac:spMkLst>
        </pc:spChg>
        <pc:picChg chg="add mod">
          <ac:chgData name="Aleksandra Woźniak-Majerska" userId="b4d6fe2c0a618c5c" providerId="LiveId" clId="{95599EDA-01CD-4D49-A31D-FDE389607E63}" dt="2025-03-25T21:21:31" v="945" actId="26606"/>
          <ac:picMkLst>
            <pc:docMk/>
            <pc:sldMk cId="1966357589" sldId="264"/>
            <ac:picMk id="16" creationId="{6AAFD702-A025-6674-F3AB-6728554F4D38}"/>
          </ac:picMkLst>
        </pc:picChg>
        <pc:picChg chg="add">
          <ac:chgData name="Aleksandra Woźniak-Majerska" userId="b4d6fe2c0a618c5c" providerId="LiveId" clId="{95599EDA-01CD-4D49-A31D-FDE389607E63}" dt="2025-03-25T21:21:31" v="945" actId="26606"/>
          <ac:picMkLst>
            <pc:docMk/>
            <pc:sldMk cId="1966357589" sldId="264"/>
            <ac:picMk id="21" creationId="{5B89E5C5-A037-45B3-9D37-3658914D4799}"/>
          </ac:picMkLst>
        </pc:picChg>
        <pc:picChg chg="add">
          <ac:chgData name="Aleksandra Woźniak-Majerska" userId="b4d6fe2c0a618c5c" providerId="LiveId" clId="{95599EDA-01CD-4D49-A31D-FDE389607E63}" dt="2025-03-25T21:21:31" v="945" actId="26606"/>
          <ac:picMkLst>
            <pc:docMk/>
            <pc:sldMk cId="1966357589" sldId="264"/>
            <ac:picMk id="23" creationId="{5ACB93B0-521E-443D-9750-AFCFDDB3E801}"/>
          </ac:picMkLst>
        </pc:picChg>
        <pc:picChg chg="add">
          <ac:chgData name="Aleksandra Woźniak-Majerska" userId="b4d6fe2c0a618c5c" providerId="LiveId" clId="{95599EDA-01CD-4D49-A31D-FDE389607E63}" dt="2025-03-25T21:21:31" v="945" actId="26606"/>
          <ac:picMkLst>
            <pc:docMk/>
            <pc:sldMk cId="1966357589" sldId="264"/>
            <ac:picMk id="27" creationId="{E0880F10-995F-4F01-A83B-7ECDB7BE7905}"/>
          </ac:picMkLst>
        </pc:picChg>
        <pc:picChg chg="add">
          <ac:chgData name="Aleksandra Woźniak-Majerska" userId="b4d6fe2c0a618c5c" providerId="LiveId" clId="{95599EDA-01CD-4D49-A31D-FDE389607E63}" dt="2025-03-25T21:21:31" v="945" actId="26606"/>
          <ac:picMkLst>
            <pc:docMk/>
            <pc:sldMk cId="1966357589" sldId="264"/>
            <ac:picMk id="29" creationId="{A2D49266-1F08-40F2-B0E1-1D919DCB5780}"/>
          </ac:picMkLst>
        </pc:picChg>
      </pc:sldChg>
      <pc:sldChg chg="addSp delSp modSp new mod setBg">
        <pc:chgData name="Aleksandra Woźniak-Majerska" userId="b4d6fe2c0a618c5c" providerId="LiveId" clId="{95599EDA-01CD-4D49-A31D-FDE389607E63}" dt="2025-03-25T21:28:01.882" v="1132" actId="1076"/>
        <pc:sldMkLst>
          <pc:docMk/>
          <pc:sldMk cId="130799698" sldId="265"/>
        </pc:sldMkLst>
        <pc:spChg chg="add">
          <ac:chgData name="Aleksandra Woźniak-Majerska" userId="b4d6fe2c0a618c5c" providerId="LiveId" clId="{95599EDA-01CD-4D49-A31D-FDE389607E63}" dt="2025-03-25T21:27:52.458" v="1131" actId="26606"/>
          <ac:spMkLst>
            <pc:docMk/>
            <pc:sldMk cId="130799698" sldId="265"/>
            <ac:spMk id="14" creationId="{4F7B9026-36AD-42E4-B172-8D68F3A339B4}"/>
          </ac:spMkLst>
        </pc:spChg>
        <pc:picChg chg="add mod ord">
          <ac:chgData name="Aleksandra Woźniak-Majerska" userId="b4d6fe2c0a618c5c" providerId="LiveId" clId="{95599EDA-01CD-4D49-A31D-FDE389607E63}" dt="2025-03-25T21:28:01.882" v="1132" actId="1076"/>
          <ac:picMkLst>
            <pc:docMk/>
            <pc:sldMk cId="130799698" sldId="265"/>
            <ac:picMk id="5" creationId="{2770D23E-856E-E1EA-92AC-E6D5F0772196}"/>
          </ac:picMkLst>
        </pc:picChg>
        <pc:picChg chg="add mod">
          <ac:chgData name="Aleksandra Woźniak-Majerska" userId="b4d6fe2c0a618c5c" providerId="LiveId" clId="{95599EDA-01CD-4D49-A31D-FDE389607E63}" dt="2025-03-25T21:28:01.882" v="1132" actId="1076"/>
          <ac:picMkLst>
            <pc:docMk/>
            <pc:sldMk cId="130799698" sldId="265"/>
            <ac:picMk id="7" creationId="{70B70D00-B360-C2B0-BEFB-61AEDABA05D4}"/>
          </ac:picMkLst>
        </pc:picChg>
        <pc:picChg chg="add mod">
          <ac:chgData name="Aleksandra Woźniak-Majerska" userId="b4d6fe2c0a618c5c" providerId="LiveId" clId="{95599EDA-01CD-4D49-A31D-FDE389607E63}" dt="2025-03-25T21:28:01.882" v="1132" actId="1076"/>
          <ac:picMkLst>
            <pc:docMk/>
            <pc:sldMk cId="130799698" sldId="265"/>
            <ac:picMk id="9" creationId="{C5C7AEDE-20A6-D552-B5D9-BE4C3A149B2E}"/>
          </ac:picMkLst>
        </pc:picChg>
      </pc:sldChg>
      <pc:sldChg chg="addSp delSp modSp new mod setBg">
        <pc:chgData name="Aleksandra Woźniak-Majerska" userId="b4d6fe2c0a618c5c" providerId="LiveId" clId="{95599EDA-01CD-4D49-A31D-FDE389607E63}" dt="2025-03-25T21:28:33.512" v="1143" actId="26606"/>
        <pc:sldMkLst>
          <pc:docMk/>
          <pc:sldMk cId="2169561548" sldId="266"/>
        </pc:sldMkLst>
        <pc:spChg chg="add">
          <ac:chgData name="Aleksandra Woźniak-Majerska" userId="b4d6fe2c0a618c5c" providerId="LiveId" clId="{95599EDA-01CD-4D49-A31D-FDE389607E63}" dt="2025-03-25T21:28:33.512" v="1143" actId="26606"/>
          <ac:spMkLst>
            <pc:docMk/>
            <pc:sldMk cId="2169561548" sldId="266"/>
            <ac:spMk id="14" creationId="{FABB624F-BF77-4AE1-B71D-2D681D4731B8}"/>
          </ac:spMkLst>
        </pc:spChg>
        <pc:picChg chg="add mod">
          <ac:chgData name="Aleksandra Woźniak-Majerska" userId="b4d6fe2c0a618c5c" providerId="LiveId" clId="{95599EDA-01CD-4D49-A31D-FDE389607E63}" dt="2025-03-25T21:28:33.512" v="1143" actId="26606"/>
          <ac:picMkLst>
            <pc:docMk/>
            <pc:sldMk cId="2169561548" sldId="266"/>
            <ac:picMk id="5" creationId="{7368C49C-ACDB-22B7-D5AB-0907A11655F3}"/>
          </ac:picMkLst>
        </pc:picChg>
        <pc:picChg chg="add mod">
          <ac:chgData name="Aleksandra Woźniak-Majerska" userId="b4d6fe2c0a618c5c" providerId="LiveId" clId="{95599EDA-01CD-4D49-A31D-FDE389607E63}" dt="2025-03-25T21:28:33.512" v="1143" actId="26606"/>
          <ac:picMkLst>
            <pc:docMk/>
            <pc:sldMk cId="2169561548" sldId="266"/>
            <ac:picMk id="7" creationId="{B8001DC4-FEF1-8F18-B354-F0686A7AA8DC}"/>
          </ac:picMkLst>
        </pc:picChg>
        <pc:picChg chg="add mod ord">
          <ac:chgData name="Aleksandra Woźniak-Majerska" userId="b4d6fe2c0a618c5c" providerId="LiveId" clId="{95599EDA-01CD-4D49-A31D-FDE389607E63}" dt="2025-03-25T21:28:33.512" v="1143" actId="26606"/>
          <ac:picMkLst>
            <pc:docMk/>
            <pc:sldMk cId="2169561548" sldId="266"/>
            <ac:picMk id="9" creationId="{D4203885-4AA9-9C91-EB65-CF8CD3D60F75}"/>
          </ac:picMkLst>
        </pc:picChg>
      </pc:sldChg>
      <pc:sldChg chg="addSp delSp modSp new mod setBg">
        <pc:chgData name="Aleksandra Woźniak-Majerska" userId="b4d6fe2c0a618c5c" providerId="LiveId" clId="{95599EDA-01CD-4D49-A31D-FDE389607E63}" dt="2025-03-25T21:29:33.053" v="1158" actId="26606"/>
        <pc:sldMkLst>
          <pc:docMk/>
          <pc:sldMk cId="2583163449" sldId="267"/>
        </pc:sldMkLst>
        <pc:spChg chg="add">
          <ac:chgData name="Aleksandra Woźniak-Majerska" userId="b4d6fe2c0a618c5c" providerId="LiveId" clId="{95599EDA-01CD-4D49-A31D-FDE389607E63}" dt="2025-03-25T21:29:33.053" v="1158" actId="26606"/>
          <ac:spMkLst>
            <pc:docMk/>
            <pc:sldMk cId="2583163449" sldId="267"/>
            <ac:spMk id="54" creationId="{FF07F078-164B-492F-91EE-8AAFB69D2AFE}"/>
          </ac:spMkLst>
        </pc:spChg>
        <pc:spChg chg="add">
          <ac:chgData name="Aleksandra Woźniak-Majerska" userId="b4d6fe2c0a618c5c" providerId="LiveId" clId="{95599EDA-01CD-4D49-A31D-FDE389607E63}" dt="2025-03-25T21:29:33.053" v="1158" actId="26606"/>
          <ac:spMkLst>
            <pc:docMk/>
            <pc:sldMk cId="2583163449" sldId="267"/>
            <ac:spMk id="60" creationId="{6BBB11FD-F6B4-44FE-885F-5A744BC95A6F}"/>
          </ac:spMkLst>
        </pc:spChg>
        <pc:spChg chg="add">
          <ac:chgData name="Aleksandra Woźniak-Majerska" userId="b4d6fe2c0a618c5c" providerId="LiveId" clId="{95599EDA-01CD-4D49-A31D-FDE389607E63}" dt="2025-03-25T21:29:33.053" v="1158" actId="26606"/>
          <ac:spMkLst>
            <pc:docMk/>
            <pc:sldMk cId="2583163449" sldId="267"/>
            <ac:spMk id="62" creationId="{AE8C6FAD-C4EC-4E55-B993-960E1956FDD1}"/>
          </ac:spMkLst>
        </pc:spChg>
        <pc:picChg chg="add mod">
          <ac:chgData name="Aleksandra Woźniak-Majerska" userId="b4d6fe2c0a618c5c" providerId="LiveId" clId="{95599EDA-01CD-4D49-A31D-FDE389607E63}" dt="2025-03-25T21:29:29.387" v="1157" actId="1076"/>
          <ac:picMkLst>
            <pc:docMk/>
            <pc:sldMk cId="2583163449" sldId="267"/>
            <ac:picMk id="5" creationId="{E129AC4E-A5FC-3559-7A97-BB9FE8ABF268}"/>
          </ac:picMkLst>
        </pc:picChg>
        <pc:picChg chg="add mod ord">
          <ac:chgData name="Aleksandra Woźniak-Majerska" userId="b4d6fe2c0a618c5c" providerId="LiveId" clId="{95599EDA-01CD-4D49-A31D-FDE389607E63}" dt="2025-03-25T21:29:33.053" v="1158" actId="26606"/>
          <ac:picMkLst>
            <pc:docMk/>
            <pc:sldMk cId="2583163449" sldId="267"/>
            <ac:picMk id="7" creationId="{072491AB-C430-8143-89AD-452D6372FFAA}"/>
          </ac:picMkLst>
        </pc:picChg>
      </pc:sldChg>
      <pc:sldChg chg="addSp modSp new mod setBg">
        <pc:chgData name="Aleksandra Woźniak-Majerska" userId="b4d6fe2c0a618c5c" providerId="LiveId" clId="{95599EDA-01CD-4D49-A31D-FDE389607E63}" dt="2025-03-25T21:31:31.749" v="1400" actId="26606"/>
        <pc:sldMkLst>
          <pc:docMk/>
          <pc:sldMk cId="3645001305" sldId="268"/>
        </pc:sldMkLst>
        <pc:spChg chg="mod">
          <ac:chgData name="Aleksandra Woźniak-Majerska" userId="b4d6fe2c0a618c5c" providerId="LiveId" clId="{95599EDA-01CD-4D49-A31D-FDE389607E63}" dt="2025-03-25T21:31:31.749" v="1400" actId="26606"/>
          <ac:spMkLst>
            <pc:docMk/>
            <pc:sldMk cId="3645001305" sldId="268"/>
            <ac:spMk id="2" creationId="{2981FC61-53C2-1930-EBC1-5ACA868BDA2B}"/>
          </ac:spMkLst>
        </pc:spChg>
        <pc:spChg chg="mod">
          <ac:chgData name="Aleksandra Woźniak-Majerska" userId="b4d6fe2c0a618c5c" providerId="LiveId" clId="{95599EDA-01CD-4D49-A31D-FDE389607E63}" dt="2025-03-25T21:31:31.749" v="1400" actId="26606"/>
          <ac:spMkLst>
            <pc:docMk/>
            <pc:sldMk cId="3645001305" sldId="268"/>
            <ac:spMk id="3" creationId="{1635E792-4E11-2142-AD74-CE0B3BEFD1D8}"/>
          </ac:spMkLst>
        </pc:spChg>
        <pc:spChg chg="add">
          <ac:chgData name="Aleksandra Woźniak-Majerska" userId="b4d6fe2c0a618c5c" providerId="LiveId" clId="{95599EDA-01CD-4D49-A31D-FDE389607E63}" dt="2025-03-25T21:31:31.749" v="1400" actId="26606"/>
          <ac:spMkLst>
            <pc:docMk/>
            <pc:sldMk cId="3645001305" sldId="268"/>
            <ac:spMk id="10" creationId="{C8A3C342-1D03-412F-8DD3-BF519E8E0AE9}"/>
          </ac:spMkLst>
        </pc:spChg>
        <pc:spChg chg="add">
          <ac:chgData name="Aleksandra Woźniak-Majerska" userId="b4d6fe2c0a618c5c" providerId="LiveId" clId="{95599EDA-01CD-4D49-A31D-FDE389607E63}" dt="2025-03-25T21:31:31.749" v="1400" actId="26606"/>
          <ac:spMkLst>
            <pc:docMk/>
            <pc:sldMk cId="3645001305" sldId="268"/>
            <ac:spMk id="12" creationId="{81CC9B02-E087-4350-AEBD-2C3CF001AF01}"/>
          </ac:spMkLst>
        </pc:spChg>
        <pc:picChg chg="add mod">
          <ac:chgData name="Aleksandra Woźniak-Majerska" userId="b4d6fe2c0a618c5c" providerId="LiveId" clId="{95599EDA-01CD-4D49-A31D-FDE389607E63}" dt="2025-03-25T21:31:31.749" v="1400" actId="26606"/>
          <ac:picMkLst>
            <pc:docMk/>
            <pc:sldMk cId="3645001305" sldId="268"/>
            <ac:picMk id="5" creationId="{4B591967-AE87-A38B-08CF-9CDC4495321C}"/>
          </ac:picMkLst>
        </pc:picChg>
      </pc:sldChg>
      <pc:sldChg chg="addSp delSp modSp new mod setBg">
        <pc:chgData name="Aleksandra Woźniak-Majerska" userId="b4d6fe2c0a618c5c" providerId="LiveId" clId="{95599EDA-01CD-4D49-A31D-FDE389607E63}" dt="2025-03-25T21:32:15.808" v="1411" actId="26606"/>
        <pc:sldMkLst>
          <pc:docMk/>
          <pc:sldMk cId="1766604975" sldId="269"/>
        </pc:sldMkLst>
        <pc:spChg chg="add">
          <ac:chgData name="Aleksandra Woźniak-Majerska" userId="b4d6fe2c0a618c5c" providerId="LiveId" clId="{95599EDA-01CD-4D49-A31D-FDE389607E63}" dt="2025-03-25T21:32:15.808" v="1411" actId="26606"/>
          <ac:spMkLst>
            <pc:docMk/>
            <pc:sldMk cId="1766604975" sldId="269"/>
            <ac:spMk id="14" creationId="{6C2997EE-0889-44C3-AC0D-18F26AC9AAAB}"/>
          </ac:spMkLst>
        </pc:spChg>
        <pc:picChg chg="add mod ord">
          <ac:chgData name="Aleksandra Woźniak-Majerska" userId="b4d6fe2c0a618c5c" providerId="LiveId" clId="{95599EDA-01CD-4D49-A31D-FDE389607E63}" dt="2025-03-25T21:32:15.808" v="1411" actId="26606"/>
          <ac:picMkLst>
            <pc:docMk/>
            <pc:sldMk cId="1766604975" sldId="269"/>
            <ac:picMk id="5" creationId="{94300716-3134-B254-BD40-CC5768125533}"/>
          </ac:picMkLst>
        </pc:picChg>
        <pc:picChg chg="add mod">
          <ac:chgData name="Aleksandra Woźniak-Majerska" userId="b4d6fe2c0a618c5c" providerId="LiveId" clId="{95599EDA-01CD-4D49-A31D-FDE389607E63}" dt="2025-03-25T21:32:15.808" v="1411" actId="26606"/>
          <ac:picMkLst>
            <pc:docMk/>
            <pc:sldMk cId="1766604975" sldId="269"/>
            <ac:picMk id="7" creationId="{AAF80536-0860-8092-8950-1A4C3D14716B}"/>
          </ac:picMkLst>
        </pc:picChg>
        <pc:picChg chg="add mod">
          <ac:chgData name="Aleksandra Woźniak-Majerska" userId="b4d6fe2c0a618c5c" providerId="LiveId" clId="{95599EDA-01CD-4D49-A31D-FDE389607E63}" dt="2025-03-25T21:32:15.808" v="1411" actId="26606"/>
          <ac:picMkLst>
            <pc:docMk/>
            <pc:sldMk cId="1766604975" sldId="269"/>
            <ac:picMk id="9" creationId="{054BA37E-FD88-E678-CA87-E5BCECAED260}"/>
          </ac:picMkLst>
        </pc:picChg>
      </pc:sldChg>
      <pc:sldChg chg="addSp delSp modSp new mod">
        <pc:chgData name="Aleksandra Woźniak-Majerska" userId="b4d6fe2c0a618c5c" providerId="LiveId" clId="{95599EDA-01CD-4D49-A31D-FDE389607E63}" dt="2025-03-25T21:32:55.504" v="1416" actId="27614"/>
        <pc:sldMkLst>
          <pc:docMk/>
          <pc:sldMk cId="3075035007" sldId="270"/>
        </pc:sldMkLst>
        <pc:picChg chg="add mod">
          <ac:chgData name="Aleksandra Woźniak-Majerska" userId="b4d6fe2c0a618c5c" providerId="LiveId" clId="{95599EDA-01CD-4D49-A31D-FDE389607E63}" dt="2025-03-25T21:32:55.504" v="1416" actId="27614"/>
          <ac:picMkLst>
            <pc:docMk/>
            <pc:sldMk cId="3075035007" sldId="270"/>
            <ac:picMk id="5" creationId="{81D8E0B4-84AA-9FF5-0CCD-3E9761819735}"/>
          </ac:picMkLst>
        </pc:picChg>
      </pc:sldChg>
      <pc:sldChg chg="delSp modSp new del mod">
        <pc:chgData name="Aleksandra Woźniak-Majerska" userId="b4d6fe2c0a618c5c" providerId="LiveId" clId="{95599EDA-01CD-4D49-A31D-FDE389607E63}" dt="2025-03-25T21:36:31.863" v="1566" actId="47"/>
        <pc:sldMkLst>
          <pc:docMk/>
          <pc:sldMk cId="3059202092" sldId="271"/>
        </pc:sldMkLst>
      </pc:sldChg>
      <pc:sldChg chg="addSp delSp modSp new mod setBg">
        <pc:chgData name="Aleksandra Woźniak-Majerska" userId="b4d6fe2c0a618c5c" providerId="LiveId" clId="{95599EDA-01CD-4D49-A31D-FDE389607E63}" dt="2025-03-25T21:37:06.207" v="1573" actId="27614"/>
        <pc:sldMkLst>
          <pc:docMk/>
          <pc:sldMk cId="2903465795" sldId="272"/>
        </pc:sldMkLst>
        <pc:spChg chg="add mod">
          <ac:chgData name="Aleksandra Woźniak-Majerska" userId="b4d6fe2c0a618c5c" providerId="LiveId" clId="{95599EDA-01CD-4D49-A31D-FDE389607E63}" dt="2025-03-25T21:37:02.053" v="1571" actId="26606"/>
          <ac:spMkLst>
            <pc:docMk/>
            <pc:sldMk cId="2903465795" sldId="272"/>
            <ac:spMk id="8" creationId="{D7636F5B-E326-BC31-88E2-932F76326963}"/>
          </ac:spMkLst>
        </pc:spChg>
        <pc:spChg chg="add">
          <ac:chgData name="Aleksandra Woźniak-Majerska" userId="b4d6fe2c0a618c5c" providerId="LiveId" clId="{95599EDA-01CD-4D49-A31D-FDE389607E63}" dt="2025-03-25T21:37:02.053" v="1571" actId="26606"/>
          <ac:spMkLst>
            <pc:docMk/>
            <pc:sldMk cId="2903465795" sldId="272"/>
            <ac:spMk id="41" creationId="{E4F17063-EDA4-417B-946F-BA357F3B390D}"/>
          </ac:spMkLst>
        </pc:spChg>
        <pc:spChg chg="add">
          <ac:chgData name="Aleksandra Woźniak-Majerska" userId="b4d6fe2c0a618c5c" providerId="LiveId" clId="{95599EDA-01CD-4D49-A31D-FDE389607E63}" dt="2025-03-25T21:37:02.053" v="1571" actId="26606"/>
          <ac:spMkLst>
            <pc:docMk/>
            <pc:sldMk cId="2903465795" sldId="272"/>
            <ac:spMk id="43" creationId="{D36F3EEA-55D4-4677-80E7-92D00B8F343B}"/>
          </ac:spMkLst>
        </pc:spChg>
        <pc:spChg chg="add">
          <ac:chgData name="Aleksandra Woźniak-Majerska" userId="b4d6fe2c0a618c5c" providerId="LiveId" clId="{95599EDA-01CD-4D49-A31D-FDE389607E63}" dt="2025-03-25T21:37:02.053" v="1571" actId="26606"/>
          <ac:spMkLst>
            <pc:docMk/>
            <pc:sldMk cId="2903465795" sldId="272"/>
            <ac:spMk id="45" creationId="{DAD27A50-88D7-4E2A-8488-F2879768AF35}"/>
          </ac:spMkLst>
        </pc:spChg>
        <pc:spChg chg="add">
          <ac:chgData name="Aleksandra Woźniak-Majerska" userId="b4d6fe2c0a618c5c" providerId="LiveId" clId="{95599EDA-01CD-4D49-A31D-FDE389607E63}" dt="2025-03-25T21:37:02.053" v="1571" actId="26606"/>
          <ac:spMkLst>
            <pc:docMk/>
            <pc:sldMk cId="2903465795" sldId="272"/>
            <ac:spMk id="48" creationId="{7C704F0F-1CD8-4DC1-AEE9-225958232415}"/>
          </ac:spMkLst>
        </pc:spChg>
        <pc:picChg chg="add mod ord">
          <ac:chgData name="Aleksandra Woźniak-Majerska" userId="b4d6fe2c0a618c5c" providerId="LiveId" clId="{95599EDA-01CD-4D49-A31D-FDE389607E63}" dt="2025-03-25T21:37:06.207" v="1573" actId="27614"/>
          <ac:picMkLst>
            <pc:docMk/>
            <pc:sldMk cId="2903465795" sldId="272"/>
            <ac:picMk id="5" creationId="{7DDE7F0E-FE14-6842-D96C-F5DC6E3CE12C}"/>
          </ac:picMkLst>
        </pc:picChg>
        <pc:picChg chg="add mod ord">
          <ac:chgData name="Aleksandra Woźniak-Majerska" userId="b4d6fe2c0a618c5c" providerId="LiveId" clId="{95599EDA-01CD-4D49-A31D-FDE389607E63}" dt="2025-03-25T21:37:06.202" v="1572" actId="27614"/>
          <ac:picMkLst>
            <pc:docMk/>
            <pc:sldMk cId="2903465795" sldId="272"/>
            <ac:picMk id="7" creationId="{EAF2293D-02DD-377F-A768-FEA4F5E094A3}"/>
          </ac:picMkLst>
        </pc:picChg>
        <pc:picChg chg="add">
          <ac:chgData name="Aleksandra Woźniak-Majerska" userId="b4d6fe2c0a618c5c" providerId="LiveId" clId="{95599EDA-01CD-4D49-A31D-FDE389607E63}" dt="2025-03-25T21:37:02.053" v="1571" actId="26606"/>
          <ac:picMkLst>
            <pc:docMk/>
            <pc:sldMk cId="2903465795" sldId="272"/>
            <ac:picMk id="47" creationId="{1081DF83-4F35-4560-87E6-0DE8AAAC33DB}"/>
          </ac:picMkLst>
        </pc:picChg>
      </pc:sldChg>
      <pc:sldChg chg="modSp new mod">
        <pc:chgData name="Aleksandra Woźniak-Majerska" userId="b4d6fe2c0a618c5c" providerId="LiveId" clId="{95599EDA-01CD-4D49-A31D-FDE389607E63}" dt="2025-03-25T21:38:49.501" v="1839" actId="20577"/>
        <pc:sldMkLst>
          <pc:docMk/>
          <pc:sldMk cId="1422259585" sldId="273"/>
        </pc:sldMkLst>
        <pc:spChg chg="mod">
          <ac:chgData name="Aleksandra Woźniak-Majerska" userId="b4d6fe2c0a618c5c" providerId="LiveId" clId="{95599EDA-01CD-4D49-A31D-FDE389607E63}" dt="2025-03-25T21:37:33.704" v="1609" actId="20577"/>
          <ac:spMkLst>
            <pc:docMk/>
            <pc:sldMk cId="1422259585" sldId="273"/>
            <ac:spMk id="2" creationId="{44507B6A-9776-9A3D-A60D-21F92E683760}"/>
          </ac:spMkLst>
        </pc:spChg>
        <pc:spChg chg="mod">
          <ac:chgData name="Aleksandra Woźniak-Majerska" userId="b4d6fe2c0a618c5c" providerId="LiveId" clId="{95599EDA-01CD-4D49-A31D-FDE389607E63}" dt="2025-03-25T21:38:49.501" v="1839" actId="20577"/>
          <ac:spMkLst>
            <pc:docMk/>
            <pc:sldMk cId="1422259585" sldId="273"/>
            <ac:spMk id="3" creationId="{65F3BAA0-9B54-52CC-B46A-D346F8D93440}"/>
          </ac:spMkLst>
        </pc:spChg>
      </pc:sldChg>
      <pc:sldChg chg="addSp delSp modSp new mod setBg setClrOvrMap">
        <pc:chgData name="Aleksandra Woźniak-Majerska" userId="b4d6fe2c0a618c5c" providerId="LiveId" clId="{95599EDA-01CD-4D49-A31D-FDE389607E63}" dt="2025-03-25T21:40:42.750" v="1847" actId="27614"/>
        <pc:sldMkLst>
          <pc:docMk/>
          <pc:sldMk cId="3771985223" sldId="274"/>
        </pc:sldMkLst>
        <pc:spChg chg="add">
          <ac:chgData name="Aleksandra Woźniak-Majerska" userId="b4d6fe2c0a618c5c" providerId="LiveId" clId="{95599EDA-01CD-4D49-A31D-FDE389607E63}" dt="2025-03-25T21:40:35.762" v="1845" actId="26606"/>
          <ac:spMkLst>
            <pc:docMk/>
            <pc:sldMk cId="3771985223" sldId="274"/>
            <ac:spMk id="16" creationId="{79760FB8-CC91-426C-9EF3-A58786866B5C}"/>
          </ac:spMkLst>
        </pc:spChg>
        <pc:spChg chg="add">
          <ac:chgData name="Aleksandra Woźniak-Majerska" userId="b4d6fe2c0a618c5c" providerId="LiveId" clId="{95599EDA-01CD-4D49-A31D-FDE389607E63}" dt="2025-03-25T21:40:35.762" v="1845" actId="26606"/>
          <ac:spMkLst>
            <pc:docMk/>
            <pc:sldMk cId="3771985223" sldId="274"/>
            <ac:spMk id="22" creationId="{09E7EBD1-9868-4F2F-B4FF-A89B93CFB6D0}"/>
          </ac:spMkLst>
        </pc:spChg>
        <pc:spChg chg="add">
          <ac:chgData name="Aleksandra Woźniak-Majerska" userId="b4d6fe2c0a618c5c" providerId="LiveId" clId="{95599EDA-01CD-4D49-A31D-FDE389607E63}" dt="2025-03-25T21:40:35.762" v="1845" actId="26606"/>
          <ac:spMkLst>
            <pc:docMk/>
            <pc:sldMk cId="3771985223" sldId="274"/>
            <ac:spMk id="24" creationId="{2FC2BEB8-DB52-4740-AD58-9AD79D4DA72A}"/>
          </ac:spMkLst>
        </pc:spChg>
        <pc:spChg chg="add">
          <ac:chgData name="Aleksandra Woźniak-Majerska" userId="b4d6fe2c0a618c5c" providerId="LiveId" clId="{95599EDA-01CD-4D49-A31D-FDE389607E63}" dt="2025-03-25T21:40:35.762" v="1845" actId="26606"/>
          <ac:spMkLst>
            <pc:docMk/>
            <pc:sldMk cId="3771985223" sldId="274"/>
            <ac:spMk id="26" creationId="{341FBD78-9B8B-4612-8E4E-39FF2DC4506C}"/>
          </ac:spMkLst>
        </pc:spChg>
        <pc:spChg chg="add">
          <ac:chgData name="Aleksandra Woźniak-Majerska" userId="b4d6fe2c0a618c5c" providerId="LiveId" clId="{95599EDA-01CD-4D49-A31D-FDE389607E63}" dt="2025-03-25T21:40:35.762" v="1845" actId="26606"/>
          <ac:spMkLst>
            <pc:docMk/>
            <pc:sldMk cId="3771985223" sldId="274"/>
            <ac:spMk id="28" creationId="{682FDA4F-079B-4A51-BDFE-A5CC94D17435}"/>
          </ac:spMkLst>
        </pc:spChg>
        <pc:spChg chg="add">
          <ac:chgData name="Aleksandra Woźniak-Majerska" userId="b4d6fe2c0a618c5c" providerId="LiveId" clId="{95599EDA-01CD-4D49-A31D-FDE389607E63}" dt="2025-03-25T21:40:35.762" v="1845" actId="26606"/>
          <ac:spMkLst>
            <pc:docMk/>
            <pc:sldMk cId="3771985223" sldId="274"/>
            <ac:spMk id="30" creationId="{CA0B358C-0BB2-47F4-85EF-018578763C2D}"/>
          </ac:spMkLst>
        </pc:spChg>
        <pc:spChg chg="add">
          <ac:chgData name="Aleksandra Woźniak-Majerska" userId="b4d6fe2c0a618c5c" providerId="LiveId" clId="{95599EDA-01CD-4D49-A31D-FDE389607E63}" dt="2025-03-25T21:40:35.762" v="1845" actId="26606"/>
          <ac:spMkLst>
            <pc:docMk/>
            <pc:sldMk cId="3771985223" sldId="274"/>
            <ac:spMk id="32" creationId="{1578FE84-C352-4EA1-94F1-90356CF5DD0C}"/>
          </ac:spMkLst>
        </pc:spChg>
        <pc:picChg chg="add mod ord">
          <ac:chgData name="Aleksandra Woźniak-Majerska" userId="b4d6fe2c0a618c5c" providerId="LiveId" clId="{95599EDA-01CD-4D49-A31D-FDE389607E63}" dt="2025-03-25T21:40:42.438" v="1846" actId="27614"/>
          <ac:picMkLst>
            <pc:docMk/>
            <pc:sldMk cId="3771985223" sldId="274"/>
            <ac:picMk id="5" creationId="{6546D780-6A20-F785-744B-B421CF6A83A2}"/>
          </ac:picMkLst>
        </pc:picChg>
        <pc:picChg chg="add mod">
          <ac:chgData name="Aleksandra Woźniak-Majerska" userId="b4d6fe2c0a618c5c" providerId="LiveId" clId="{95599EDA-01CD-4D49-A31D-FDE389607E63}" dt="2025-03-25T21:40:42.750" v="1847" actId="27614"/>
          <ac:picMkLst>
            <pc:docMk/>
            <pc:sldMk cId="3771985223" sldId="274"/>
            <ac:picMk id="7" creationId="{361C1977-A304-DB87-BBD1-A2BC1828D443}"/>
          </ac:picMkLst>
        </pc:picChg>
        <pc:picChg chg="add">
          <ac:chgData name="Aleksandra Woźniak-Majerska" userId="b4d6fe2c0a618c5c" providerId="LiveId" clId="{95599EDA-01CD-4D49-A31D-FDE389607E63}" dt="2025-03-25T21:40:35.762" v="1845" actId="26606"/>
          <ac:picMkLst>
            <pc:docMk/>
            <pc:sldMk cId="3771985223" sldId="274"/>
            <ac:picMk id="20" creationId="{D543DFE3-F007-48D9-A223-F7351802D47A}"/>
          </ac:picMkLst>
        </pc:picChg>
      </pc:sldChg>
      <pc:sldChg chg="delSp new mod">
        <pc:chgData name="Aleksandra Woźniak-Majerska" userId="b4d6fe2c0a618c5c" providerId="LiveId" clId="{95599EDA-01CD-4D49-A31D-FDE389607E63}" dt="2025-03-26T11:09:40.052" v="1850" actId="478"/>
        <pc:sldMkLst>
          <pc:docMk/>
          <pc:sldMk cId="4198550874" sldId="275"/>
        </pc:sldMkLst>
      </pc:sldChg>
      <pc:sldMasterChg chg="add del addSldLayout delSldLayout">
        <pc:chgData name="Aleksandra Woźniak-Majerska" userId="b4d6fe2c0a618c5c" providerId="LiveId" clId="{95599EDA-01CD-4D49-A31D-FDE389607E63}" dt="2025-03-25T20:42:37.106" v="208" actId="26606"/>
        <pc:sldMasterMkLst>
          <pc:docMk/>
          <pc:sldMasterMk cId="4076860304" sldId="2147483777"/>
        </pc:sldMasterMkLst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3942887687" sldId="2147483778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573054565" sldId="2147483779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2276649730" sldId="2147483780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3649055559" sldId="2147483781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3141315877" sldId="2147483782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2358307463" sldId="2147483783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3911439069" sldId="2147483784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2862106844" sldId="2147483785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32179900" sldId="2147483786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2659296774" sldId="2147483787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237831182" sldId="2147483788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992522309" sldId="2147483789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1801723682" sldId="2147483790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316011886" sldId="2147483791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4279698111" sldId="2147483792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603370527" sldId="2147483793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4076860304" sldId="2147483777"/>
            <pc:sldLayoutMk cId="2454438534" sldId="2147483794"/>
          </pc:sldLayoutMkLst>
        </pc:sldLayoutChg>
      </pc:sldMasterChg>
      <pc:sldMasterChg chg="add del replId addSldLayout delSldLayout">
        <pc:chgData name="Aleksandra Woźniak-Majerska" userId="b4d6fe2c0a618c5c" providerId="LiveId" clId="{95599EDA-01CD-4D49-A31D-FDE389607E63}" dt="2025-03-25T20:41:38.792" v="190" actId="26606"/>
        <pc:sldMasterMkLst>
          <pc:docMk/>
          <pc:sldMasterMk cId="382485559" sldId="2147483795"/>
        </pc:sldMasterMkLst>
        <pc:sldLayoutChg chg="add del replId">
          <pc:chgData name="Aleksandra Woźniak-Majerska" userId="b4d6fe2c0a618c5c" providerId="LiveId" clId="{95599EDA-01CD-4D49-A31D-FDE389607E63}" dt="2025-03-25T20:41:38.792" v="190" actId="26606"/>
          <pc:sldLayoutMkLst>
            <pc:docMk/>
            <pc:sldMasterMk cId="382485559" sldId="2147483795"/>
            <pc:sldLayoutMk cId="725196900" sldId="2147483796"/>
          </pc:sldLayoutMkLst>
        </pc:sldLayoutChg>
        <pc:sldLayoutChg chg="add del replId">
          <pc:chgData name="Aleksandra Woźniak-Majerska" userId="b4d6fe2c0a618c5c" providerId="LiveId" clId="{95599EDA-01CD-4D49-A31D-FDE389607E63}" dt="2025-03-25T20:41:38.792" v="190" actId="26606"/>
          <pc:sldLayoutMkLst>
            <pc:docMk/>
            <pc:sldMasterMk cId="382485559" sldId="2147483795"/>
            <pc:sldLayoutMk cId="1375394932" sldId="2147483797"/>
          </pc:sldLayoutMkLst>
        </pc:sldLayoutChg>
        <pc:sldLayoutChg chg="add del replId">
          <pc:chgData name="Aleksandra Woźniak-Majerska" userId="b4d6fe2c0a618c5c" providerId="LiveId" clId="{95599EDA-01CD-4D49-A31D-FDE389607E63}" dt="2025-03-25T20:41:38.792" v="190" actId="26606"/>
          <pc:sldLayoutMkLst>
            <pc:docMk/>
            <pc:sldMasterMk cId="382485559" sldId="2147483795"/>
            <pc:sldLayoutMk cId="1258707636" sldId="2147483798"/>
          </pc:sldLayoutMkLst>
        </pc:sldLayoutChg>
        <pc:sldLayoutChg chg="add del replId">
          <pc:chgData name="Aleksandra Woźniak-Majerska" userId="b4d6fe2c0a618c5c" providerId="LiveId" clId="{95599EDA-01CD-4D49-A31D-FDE389607E63}" dt="2025-03-25T20:41:38.792" v="190" actId="26606"/>
          <pc:sldLayoutMkLst>
            <pc:docMk/>
            <pc:sldMasterMk cId="382485559" sldId="2147483795"/>
            <pc:sldLayoutMk cId="3097572457" sldId="2147483799"/>
          </pc:sldLayoutMkLst>
        </pc:sldLayoutChg>
        <pc:sldLayoutChg chg="add del replId">
          <pc:chgData name="Aleksandra Woźniak-Majerska" userId="b4d6fe2c0a618c5c" providerId="LiveId" clId="{95599EDA-01CD-4D49-A31D-FDE389607E63}" dt="2025-03-25T20:41:38.792" v="190" actId="26606"/>
          <pc:sldLayoutMkLst>
            <pc:docMk/>
            <pc:sldMasterMk cId="382485559" sldId="2147483795"/>
            <pc:sldLayoutMk cId="257006597" sldId="2147483800"/>
          </pc:sldLayoutMkLst>
        </pc:sldLayoutChg>
        <pc:sldLayoutChg chg="add del replId">
          <pc:chgData name="Aleksandra Woźniak-Majerska" userId="b4d6fe2c0a618c5c" providerId="LiveId" clId="{95599EDA-01CD-4D49-A31D-FDE389607E63}" dt="2025-03-25T20:41:38.792" v="190" actId="26606"/>
          <pc:sldLayoutMkLst>
            <pc:docMk/>
            <pc:sldMasterMk cId="382485559" sldId="2147483795"/>
            <pc:sldLayoutMk cId="312261986" sldId="2147483801"/>
          </pc:sldLayoutMkLst>
        </pc:sldLayoutChg>
        <pc:sldLayoutChg chg="add del replId">
          <pc:chgData name="Aleksandra Woźniak-Majerska" userId="b4d6fe2c0a618c5c" providerId="LiveId" clId="{95599EDA-01CD-4D49-A31D-FDE389607E63}" dt="2025-03-25T20:41:38.792" v="190" actId="26606"/>
          <pc:sldLayoutMkLst>
            <pc:docMk/>
            <pc:sldMasterMk cId="382485559" sldId="2147483795"/>
            <pc:sldLayoutMk cId="3904563514" sldId="2147483802"/>
          </pc:sldLayoutMkLst>
        </pc:sldLayoutChg>
        <pc:sldLayoutChg chg="add del replId">
          <pc:chgData name="Aleksandra Woźniak-Majerska" userId="b4d6fe2c0a618c5c" providerId="LiveId" clId="{95599EDA-01CD-4D49-A31D-FDE389607E63}" dt="2025-03-25T20:41:38.792" v="190" actId="26606"/>
          <pc:sldLayoutMkLst>
            <pc:docMk/>
            <pc:sldMasterMk cId="382485559" sldId="2147483795"/>
            <pc:sldLayoutMk cId="769137577" sldId="2147483803"/>
          </pc:sldLayoutMkLst>
        </pc:sldLayoutChg>
        <pc:sldLayoutChg chg="add del replId">
          <pc:chgData name="Aleksandra Woźniak-Majerska" userId="b4d6fe2c0a618c5c" providerId="LiveId" clId="{95599EDA-01CD-4D49-A31D-FDE389607E63}" dt="2025-03-25T20:41:38.792" v="190" actId="26606"/>
          <pc:sldLayoutMkLst>
            <pc:docMk/>
            <pc:sldMasterMk cId="382485559" sldId="2147483795"/>
            <pc:sldLayoutMk cId="1513760162" sldId="2147483804"/>
          </pc:sldLayoutMkLst>
        </pc:sldLayoutChg>
        <pc:sldLayoutChg chg="add del replId">
          <pc:chgData name="Aleksandra Woźniak-Majerska" userId="b4d6fe2c0a618c5c" providerId="LiveId" clId="{95599EDA-01CD-4D49-A31D-FDE389607E63}" dt="2025-03-25T20:41:38.792" v="190" actId="26606"/>
          <pc:sldLayoutMkLst>
            <pc:docMk/>
            <pc:sldMasterMk cId="382485559" sldId="2147483795"/>
            <pc:sldLayoutMk cId="1505293462" sldId="2147483805"/>
          </pc:sldLayoutMkLst>
        </pc:sldLayoutChg>
        <pc:sldLayoutChg chg="add del replId">
          <pc:chgData name="Aleksandra Woźniak-Majerska" userId="b4d6fe2c0a618c5c" providerId="LiveId" clId="{95599EDA-01CD-4D49-A31D-FDE389607E63}" dt="2025-03-25T20:41:38.792" v="190" actId="26606"/>
          <pc:sldLayoutMkLst>
            <pc:docMk/>
            <pc:sldMasterMk cId="382485559" sldId="2147483795"/>
            <pc:sldLayoutMk cId="3936584017" sldId="2147483806"/>
          </pc:sldLayoutMkLst>
        </pc:sldLayoutChg>
      </pc:sldMasterChg>
      <pc:sldMasterChg chg="add del addSldLayout delSldLayout">
        <pc:chgData name="Aleksandra Woźniak-Majerska" userId="b4d6fe2c0a618c5c" providerId="LiveId" clId="{95599EDA-01CD-4D49-A31D-FDE389607E63}" dt="2025-03-25T20:42:37.106" v="208" actId="26606"/>
        <pc:sldMasterMkLst>
          <pc:docMk/>
          <pc:sldMasterMk cId="3528540175" sldId="2147483815"/>
        </pc:sldMasterMkLst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3528540175" sldId="2147483815"/>
            <pc:sldLayoutMk cId="2043377940" sldId="2147483804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3528540175" sldId="2147483815"/>
            <pc:sldLayoutMk cId="587191628" sldId="2147483805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3528540175" sldId="2147483815"/>
            <pc:sldLayoutMk cId="771718551" sldId="2147483806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3528540175" sldId="2147483815"/>
            <pc:sldLayoutMk cId="1836329953" sldId="2147483807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3528540175" sldId="2147483815"/>
            <pc:sldLayoutMk cId="3123654168" sldId="2147483808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3528540175" sldId="2147483815"/>
            <pc:sldLayoutMk cId="4041209539" sldId="2147483809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3528540175" sldId="2147483815"/>
            <pc:sldLayoutMk cId="2841485491" sldId="2147483810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3528540175" sldId="2147483815"/>
            <pc:sldLayoutMk cId="858985533" sldId="2147483811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3528540175" sldId="2147483815"/>
            <pc:sldLayoutMk cId="2610432187" sldId="2147483812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3528540175" sldId="2147483815"/>
            <pc:sldLayoutMk cId="4196933192" sldId="2147483813"/>
          </pc:sldLayoutMkLst>
        </pc:sldLayoutChg>
        <pc:sldLayoutChg chg="add del">
          <pc:chgData name="Aleksandra Woźniak-Majerska" userId="b4d6fe2c0a618c5c" providerId="LiveId" clId="{95599EDA-01CD-4D49-A31D-FDE389607E63}" dt="2025-03-25T20:42:37.106" v="208" actId="26606"/>
          <pc:sldLayoutMkLst>
            <pc:docMk/>
            <pc:sldMasterMk cId="3528540175" sldId="2147483815"/>
            <pc:sldLayoutMk cId="2196935023" sldId="214748381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1BBD0-0F2F-42C6-AABC-DC163D8A6230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46A56-9F82-402E-A227-801C832978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230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46A56-9F82-402E-A227-801C8329786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086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46A56-9F82-402E-A227-801C8329786E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43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2887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9296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831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2522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1723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011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9698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3370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43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305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664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9055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131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830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143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2106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79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D8D5A59-99D6-44E8-AB0B-188EABDDCF98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E6BDB-BC97-4A3A-80B2-6F4DB37B47E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6860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6F415C-7D94-B7EA-0EFD-38F053867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1126104"/>
            <a:ext cx="9873343" cy="1017134"/>
          </a:xfrm>
        </p:spPr>
        <p:txBody>
          <a:bodyPr>
            <a:normAutofit fontScale="90000"/>
          </a:bodyPr>
          <a:lstStyle/>
          <a:p>
            <a:r>
              <a:rPr lang="pl-PL" dirty="0"/>
              <a:t>Innowacja pedagogiczna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1A06E59-AFA4-3613-1185-B557DCA4B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0" y="2705100"/>
            <a:ext cx="8458200" cy="2190976"/>
          </a:xfrm>
        </p:spPr>
        <p:txBody>
          <a:bodyPr>
            <a:normAutofit fontScale="77500" lnSpcReduction="20000"/>
          </a:bodyPr>
          <a:lstStyle/>
          <a:p>
            <a:r>
              <a:rPr lang="pl-PL" sz="5400" b="1" i="1" kern="150" dirty="0">
                <a:effectLst/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,, Pierwszoklasiści – Bezpiecznie w szkole, w domu, w ruchu drogowym” </a:t>
            </a:r>
            <a:endParaRPr lang="pl-PL" sz="5400" kern="150" dirty="0">
              <a:effectLst/>
              <a:latin typeface="Liberation Serif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F9B905E-9ED2-89E5-D435-409B75746658}"/>
              </a:ext>
            </a:extLst>
          </p:cNvPr>
          <p:cNvSpPr txBox="1"/>
          <p:nvPr/>
        </p:nvSpPr>
        <p:spPr>
          <a:xfrm>
            <a:off x="7924801" y="5731896"/>
            <a:ext cx="426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mgr Anna Kozik </a:t>
            </a:r>
          </a:p>
          <a:p>
            <a:r>
              <a:rPr lang="pl-PL" dirty="0"/>
              <a:t>mgr Aleksandra Woźniak-Majerska</a:t>
            </a:r>
          </a:p>
        </p:txBody>
      </p:sp>
    </p:spTree>
    <p:extLst>
      <p:ext uri="{BB962C8B-B14F-4D97-AF65-F5344CB8AC3E}">
        <p14:creationId xmlns:p14="http://schemas.microsoft.com/office/powerpoint/2010/main" val="2193153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az 6" descr="Obraz zawierający na wolnym powietrzu, obuwie, osoba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0B70D00-B360-C2B0-BEFB-61AEDABA0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" r="14097" b="-3"/>
          <a:stretch/>
        </p:blipFill>
        <p:spPr>
          <a:xfrm>
            <a:off x="-93222" y="171717"/>
            <a:ext cx="3793268" cy="6514565"/>
          </a:xfrm>
          <a:prstGeom prst="rect">
            <a:avLst/>
          </a:prstGeom>
        </p:spPr>
      </p:pic>
      <p:pic>
        <p:nvPicPr>
          <p:cNvPr id="9" name="Obraz 8" descr="Obraz zawierający ubrania, na wolnym powietrzu, osoba, chłopiec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5C7AEDE-20A6-D552-B5D9-BE4C3A149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r="35493" b="-1"/>
          <a:stretch/>
        </p:blipFill>
        <p:spPr>
          <a:xfrm>
            <a:off x="3898788" y="171717"/>
            <a:ext cx="3822924" cy="6514565"/>
          </a:xfrm>
          <a:prstGeom prst="rect">
            <a:avLst/>
          </a:prstGeom>
        </p:spPr>
      </p:pic>
      <p:pic>
        <p:nvPicPr>
          <p:cNvPr id="5" name="Obraz 4" descr="Obraz zawierający ubrania, osoba, na wolnym powietrzu, drzew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770D23E-856E-E1EA-92AC-E6D5F0772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r="20274" b="-3"/>
          <a:stretch/>
        </p:blipFill>
        <p:spPr>
          <a:xfrm>
            <a:off x="7902282" y="171717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9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Obraz 8" descr="Obraz zawierający na wolnym powietrzu, osoba, ubrania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4203885-4AA9-9C91-EB65-CF8CD3D60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" r="1" b="29394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Obraz 4" descr="Obraz zawierający ubrania, na wolnym powietrzu, roślina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368C49C-ACDB-22B7-D5AB-0907A1165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Obraz 6" descr="Obraz zawierający ubrania, na wolnym powietrzu, osoba, obuw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8001DC4-FEF1-8F18-B354-F0686A7AA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61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AE8C6FAD-C4EC-4E55-B993-960E1956F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ubrania, osoba, Ludzka twarz, rośli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129AC4E-A5FC-3559-7A97-BB9FE8ABF2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3" b="2"/>
          <a:stretch/>
        </p:blipFill>
        <p:spPr>
          <a:xfrm>
            <a:off x="643467" y="643467"/>
            <a:ext cx="4007782" cy="5571066"/>
          </a:xfrm>
          <a:prstGeom prst="rect">
            <a:avLst/>
          </a:prstGeom>
        </p:spPr>
      </p:pic>
      <p:pic>
        <p:nvPicPr>
          <p:cNvPr id="7" name="Obraz 6" descr="Obraz zawierający ubrania, na wolnym powietrzu, osoba, misi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72491AB-C430-8143-89AD-452D6372FF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r="8308" b="-1"/>
          <a:stretch/>
        </p:blipFill>
        <p:spPr>
          <a:xfrm>
            <a:off x="4972983" y="643467"/>
            <a:ext cx="65755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63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981FC61-53C2-1930-EBC1-5ACA868B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600">
                <a:solidFill>
                  <a:srgbClr val="EBEBEB"/>
                </a:solidFill>
              </a:rPr>
              <a:t>Znaki drogowe i bezpieczeństwo na drodze 	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35E792-4E11-2142-AD74-CE0B3BEFD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Uczniowie klas pierwszych poznawali znaki drogowe oraz nabywali wiedzę odnośnie prawidłowego zachowania na drodze, na różne sposoby! 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jedzenie, Przekąsk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B591967-AE87-A38B-08CF-9CDC44953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r="2701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5001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Ludzka twarz, ubrania, osoba, małe dzieck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AF80536-0860-8092-8950-1A4C3D147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9" r="-3" b="15079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Obraz 8" descr="Obraz zawierający ubrania, Ludzka twarz, osoba, małe dzieck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54BA37E-FD88-E678-CA87-E5BCECAED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0" b="2896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Obraz 4" descr="Obraz zawierający tekst, Pamiątka z okazji wesela wręczana gościom, Prezent, wstąż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4300716-3134-B254-BD40-CC5768125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6" r="-1" b="2164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6604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Ludzka twarz, ubrania, osoba, małe dzieck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1D8E0B4-84AA-9FF5-0CCD-3E9761819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35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8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4" name="Picture 30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5" name="Oval 32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46" name="Picture 34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7" name="Picture 36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8" name="Rectangle 38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5" name="Obraz 4" descr="Obraz zawierający ubrania, osoba, człowiek, obuw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DDE7F0E-FE14-6842-D96C-F5DC6E3CE1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883" b="6883"/>
          <a:stretch/>
        </p:blipFill>
        <p:spPr>
          <a:xfrm>
            <a:off x="1" y="-5"/>
            <a:ext cx="6095999" cy="5020241"/>
          </a:xfrm>
          <a:custGeom>
            <a:avLst/>
            <a:gdLst/>
            <a:ahLst/>
            <a:cxnLst/>
            <a:rect l="l" t="t" r="r" b="b"/>
            <a:pathLst>
              <a:path w="6095999" h="5020241">
                <a:moveTo>
                  <a:pt x="0" y="0"/>
                </a:moveTo>
                <a:lnTo>
                  <a:pt x="6095999" y="0"/>
                </a:lnTo>
                <a:lnTo>
                  <a:pt x="6095999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pic>
        <p:nvPicPr>
          <p:cNvPr id="7" name="Obraz 6" descr="Obraz zawierający ubrania, osoba, chłopiec, Ludzka twa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AF2293D-02DD-377F-A768-FEA4F5E094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295" r="-2" b="15505"/>
          <a:stretch/>
        </p:blipFill>
        <p:spPr>
          <a:xfrm>
            <a:off x="6096000" y="9403"/>
            <a:ext cx="6095696" cy="4583103"/>
          </a:xfrm>
          <a:custGeom>
            <a:avLst/>
            <a:gdLst/>
            <a:ahLst/>
            <a:cxnLst/>
            <a:rect l="l" t="t" r="r" b="b"/>
            <a:pathLst>
              <a:path w="6095696" h="4583103">
                <a:moveTo>
                  <a:pt x="0" y="0"/>
                </a:moveTo>
                <a:lnTo>
                  <a:pt x="6095696" y="0"/>
                </a:lnTo>
                <a:lnTo>
                  <a:pt x="6095696" y="4057991"/>
                </a:lnTo>
                <a:lnTo>
                  <a:pt x="5818946" y="4110187"/>
                </a:lnTo>
                <a:lnTo>
                  <a:pt x="5543413" y="4159931"/>
                </a:lnTo>
                <a:lnTo>
                  <a:pt x="5266662" y="4208624"/>
                </a:lnTo>
                <a:lnTo>
                  <a:pt x="4988691" y="4250310"/>
                </a:lnTo>
                <a:lnTo>
                  <a:pt x="4711940" y="4292347"/>
                </a:lnTo>
                <a:lnTo>
                  <a:pt x="4433969" y="4331582"/>
                </a:lnTo>
                <a:lnTo>
                  <a:pt x="4159656" y="4365211"/>
                </a:lnTo>
                <a:lnTo>
                  <a:pt x="3881685" y="4397089"/>
                </a:lnTo>
                <a:lnTo>
                  <a:pt x="3604934" y="4426165"/>
                </a:lnTo>
                <a:lnTo>
                  <a:pt x="3333059" y="4451387"/>
                </a:lnTo>
                <a:lnTo>
                  <a:pt x="3057527" y="4476609"/>
                </a:lnTo>
                <a:lnTo>
                  <a:pt x="2785652" y="4497628"/>
                </a:lnTo>
                <a:lnTo>
                  <a:pt x="2513777" y="4514092"/>
                </a:lnTo>
                <a:lnTo>
                  <a:pt x="2243122" y="4531258"/>
                </a:lnTo>
                <a:lnTo>
                  <a:pt x="1974904" y="4545620"/>
                </a:lnTo>
                <a:lnTo>
                  <a:pt x="1709125" y="4555779"/>
                </a:lnTo>
                <a:lnTo>
                  <a:pt x="1443346" y="4564537"/>
                </a:lnTo>
                <a:lnTo>
                  <a:pt x="1180006" y="4572944"/>
                </a:lnTo>
                <a:lnTo>
                  <a:pt x="920323" y="4576798"/>
                </a:lnTo>
                <a:lnTo>
                  <a:pt x="660640" y="4581001"/>
                </a:lnTo>
                <a:lnTo>
                  <a:pt x="404614" y="4583103"/>
                </a:lnTo>
                <a:lnTo>
                  <a:pt x="151027" y="4581001"/>
                </a:lnTo>
                <a:lnTo>
                  <a:pt x="0" y="4581001"/>
                </a:lnTo>
                <a:close/>
              </a:path>
            </a:pathLst>
          </a:custGeom>
        </p:spPr>
      </p:pic>
      <p:sp>
        <p:nvSpPr>
          <p:cNvPr id="41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7636F5B-E326-BC31-88E2-932F76326963}"/>
              </a:ext>
            </a:extLst>
          </p:cNvPr>
          <p:cNvSpPr txBox="1"/>
          <p:nvPr/>
        </p:nvSpPr>
        <p:spPr>
          <a:xfrm>
            <a:off x="636916" y="4854346"/>
            <a:ext cx="10407602" cy="868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Nieustannie staramy się nabywać wiedzę odnośnie udzielania pierwszej pomocy, tutaj klasy pierwsze na szkoleniu PCK.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0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3465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507B6A-9776-9A3D-A60D-21F92E683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Nasza klasa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F3BAA0-9B54-52CC-B46A-D346F8D93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Również nasze klasy zostały pięknie przyozdobione przez uczniów klas pierwszych. Dzieci wykonały swoje podobizny ubrane w odblaski i wspólnie z wychowawczyniami stworzyły piękne gazetki.</a:t>
            </a:r>
          </a:p>
        </p:txBody>
      </p:sp>
    </p:spTree>
    <p:extLst>
      <p:ext uri="{BB962C8B-B14F-4D97-AF65-F5344CB8AC3E}">
        <p14:creationId xmlns:p14="http://schemas.microsoft.com/office/powerpoint/2010/main" val="1422259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C8D252-8044-458D-A776-6A5833FE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4AA69-7728-499C-8FA7-A3FCA738E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9760FB8-CC91-426C-9EF3-A58786866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274F2C-FBD9-4A60-B6A0-FB7532F59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43DFE3-F007-48D9-A223-F7351802D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E7EBD1-9868-4F2F-B4FF-A89B93CFB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FC2BEB8-DB52-4740-AD58-9AD79D4DA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4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1FBD78-9B8B-4612-8E4E-39FF2DC45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480060"/>
            <a:ext cx="4980094" cy="3927687"/>
          </a:xfrm>
          <a:prstGeom prst="rect">
            <a:avLst/>
          </a:prstGeom>
          <a:solidFill>
            <a:srgbClr val="FFFFFF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7" name="Obraz 6" descr="Obraz zawierający tekst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61C1977-A304-DB87-BBD1-A2BC1828D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466" y="768841"/>
            <a:ext cx="4654295" cy="333945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82FDA4F-079B-4A51-BDFE-A5CC94D1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3658" y="480060"/>
            <a:ext cx="6101331" cy="1298484"/>
          </a:xfrm>
          <a:prstGeom prst="rect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0B358C-0BB2-47F4-85EF-018578763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4" y="4576875"/>
            <a:ext cx="4970189" cy="1812069"/>
          </a:xfrm>
          <a:prstGeom prst="rect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78FE84-C352-4EA1-94F1-90356CF5D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3658" y="1939412"/>
            <a:ext cx="6101331" cy="4449533"/>
          </a:xfrm>
          <a:prstGeom prst="rect">
            <a:avLst/>
          </a:prstGeom>
          <a:solidFill>
            <a:srgbClr val="FFFFFF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Obraz 4" descr="Obraz zawierający tekst, Karteczka samoprzylepna, Produkty papierowe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546D780-6A20-F785-744B-B421CF6A83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9855" y="2234533"/>
            <a:ext cx="5768679" cy="386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85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F8EBDF-E8CB-D0A3-4A4D-172EBA3E2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41" y="3754847"/>
            <a:ext cx="8825658" cy="3329581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br>
              <a:rPr lang="pl-PL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br>
              <a:rPr lang="pl-PL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br>
              <a:rPr lang="pl-PL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br>
              <a:rPr lang="pl-PL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pl-PL" sz="2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1513BE9-3ECE-28B0-ECD4-BE844F825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298" y="357780"/>
            <a:ext cx="8825658" cy="861420"/>
          </a:xfrm>
        </p:spPr>
        <p:txBody>
          <a:bodyPr>
            <a:normAutofit/>
          </a:bodyPr>
          <a:lstStyle/>
          <a:p>
            <a:r>
              <a:rPr lang="pl-PL" sz="4000" b="1" dirty="0"/>
              <a:t>Spotkanie z PANEM POLICJANTEM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53DDF65-B221-2F38-8E56-56933BE2D841}"/>
              </a:ext>
            </a:extLst>
          </p:cNvPr>
          <p:cNvSpPr txBox="1"/>
          <p:nvPr/>
        </p:nvSpPr>
        <p:spPr>
          <a:xfrm>
            <a:off x="741298" y="1492689"/>
            <a:ext cx="89045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Pan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policjant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przypomniał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zasady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bezpiecznego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poruszania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się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po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drodze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przypadku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kiedy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nie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ma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chodnika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lub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pobocza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 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prawidłowego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przekraczania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jezdni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zachowania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miejscach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oczekiwania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przyjazd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autobusów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 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Podkreślił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także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jak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ważne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jest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noszenie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elementów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odblaskowych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odzieży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czy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plecakach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zwłaszcza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po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zmroku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 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Przestrzegał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najmłodszych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przed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zabawami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pobliżu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jezdni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Uczniowie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aktywnie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uczestniczyli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spotkaniu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zadawali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pytania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dotyczące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bezpieczeństwa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Wykazywali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się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również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dobra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znajomością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zasad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przechodzenia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przez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jezdnię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jak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również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znaków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drogowych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br>
              <a:rPr lang="pl-PL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Dzieci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również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wysłuchały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przypomnienia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jak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zachować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się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sytuacjach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niebezpiecznych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pod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jakie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numery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alarmowe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dzwonić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225652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E27E4B-E840-81CC-B08A-FA3EA425B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Akademia Bezpiecznego Puchatka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6EB72C-22EB-6902-80DA-986BDC611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00176"/>
            <a:ext cx="5543551" cy="4848224"/>
          </a:xfrm>
        </p:spPr>
        <p:txBody>
          <a:bodyPr>
            <a:normAutofit/>
          </a:bodyPr>
          <a:lstStyle/>
          <a:p>
            <a:r>
              <a:rPr lang="pl-PL" sz="2400" b="0" i="0" dirty="0">
                <a:solidFill>
                  <a:srgbClr val="1C1C24"/>
                </a:solidFill>
                <a:effectLst/>
                <a:latin typeface="Montserrat" panose="020F0502020204030204" pitchFamily="2" charset="-18"/>
              </a:rPr>
              <a:t>Akademia Bezpiecznego Puchatka to ogólnopolski program edukacyjny skierowany do uczniów klas I szkół podstawowych, obejmujący tematykę związaną z bezpieczeństwem dzieci w sześciu obszarach: w szkole, na drodze, w domu, w Internecie, w relacjach z rówieśnikami oraz podczas wypoczynku.</a:t>
            </a:r>
            <a:endParaRPr lang="pl-PL" sz="2400" dirty="0"/>
          </a:p>
        </p:txBody>
      </p:sp>
      <p:pic>
        <p:nvPicPr>
          <p:cNvPr id="5" name="Obraz 4" descr="Obraz zawierający kreskówka, Animacja, Kreskówka, obuw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7E409D9-150B-03AA-C821-E0F1CC0BE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172" y="1400176"/>
            <a:ext cx="2935338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18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031615-4E70-4AA1-B27C-F56E25379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0" descr="Obraz zawierający ubrania, w pomieszczeniu, osoba, obuw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B5AEF21-4F56-B8E2-D34E-5F4CD331D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7" r="1" b="17377"/>
          <a:stretch>
            <a:fillRect/>
          </a:stretch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2386D96-DF72-4275-B766-E00CBBFB0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7414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ubrania, osoba, obuwie, dziewczyna">
            <a:extLst>
              <a:ext uri="{FF2B5EF4-FFF2-40B4-BE49-F238E27FC236}">
                <a16:creationId xmlns:a16="http://schemas.microsoft.com/office/drawing/2014/main" id="{9A753FEA-DBE1-2399-9BB4-D0A149DCB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5" y="261257"/>
            <a:ext cx="5594349" cy="4195762"/>
          </a:xfrm>
        </p:spPr>
      </p:pic>
      <p:pic>
        <p:nvPicPr>
          <p:cNvPr id="7" name="Obraz 6" descr="Obraz zawierający ubrania, obuwie, osoba, ludz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8A7CE8A-B878-D1DC-4BE4-2ABC0F885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139" y="2749604"/>
            <a:ext cx="5477861" cy="41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19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ubrania, Spodnie, człowiek">
            <a:extLst>
              <a:ext uri="{FF2B5EF4-FFF2-40B4-BE49-F238E27FC236}">
                <a16:creationId xmlns:a16="http://schemas.microsoft.com/office/drawing/2014/main" id="{1052EAAD-8C4B-4FF7-3D5A-198834D6C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4" y="228600"/>
            <a:ext cx="3475264" cy="4633685"/>
          </a:xfrm>
          <a:prstGeom prst="rect">
            <a:avLst/>
          </a:prstGeom>
        </p:spPr>
      </p:pic>
      <p:pic>
        <p:nvPicPr>
          <p:cNvPr id="7" name="Obraz 6" descr="Obraz zawierający osoba, obuwie, Akcesoria modowe, paznokie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63DF165-5508-8D9B-5064-B45423207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57" y="1349828"/>
            <a:ext cx="6662057" cy="49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74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E2C4924-37A3-2E63-4813-05CD374BD3DB}"/>
              </a:ext>
            </a:extLst>
          </p:cNvPr>
          <p:cNvSpPr txBox="1"/>
          <p:nvPr/>
        </p:nvSpPr>
        <p:spPr>
          <a:xfrm>
            <a:off x="1359082" y="441415"/>
            <a:ext cx="8806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Zakończenie innowacji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9BAAA9E-20EF-7235-4D76-08C196ADF33A}"/>
              </a:ext>
            </a:extLst>
          </p:cNvPr>
          <p:cNvSpPr txBox="1"/>
          <p:nvPr/>
        </p:nvSpPr>
        <p:spPr>
          <a:xfrm>
            <a:off x="478972" y="1457078"/>
            <a:ext cx="4136572" cy="5152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Dnia 23 maja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odbyło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się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uroczyste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zakończenie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naszej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innowacji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po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spotkaniu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z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Panem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Policjantem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zawitał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nas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gość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honorowy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– Pani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Dyrektor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Wioletta Nowak. 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Została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przedstawiona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prezentacja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zawierająca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wszystkie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wydarzenia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I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zdjęcia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z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naszej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przygody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innowacyjnej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oraz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każdy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otrzymał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drobny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poczęstunek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endParaRPr lang="pl-PL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Obraz 6" descr="Obraz zawierający ubrania, obuwie, osoba, ludz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AD4C82F-EB04-3CFD-4B9B-3B3FEB003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028" y="1801949"/>
            <a:ext cx="5950857" cy="44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22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soba, Ludzka twarz, w pomieszczeniu">
            <a:extLst>
              <a:ext uri="{FF2B5EF4-FFF2-40B4-BE49-F238E27FC236}">
                <a16:creationId xmlns:a16="http://schemas.microsoft.com/office/drawing/2014/main" id="{EAD585DD-0FB4-A4AE-8E16-DFEA44907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6" y="76200"/>
            <a:ext cx="3997779" cy="5330372"/>
          </a:xfrm>
          <a:prstGeom prst="rect">
            <a:avLst/>
          </a:prstGeom>
        </p:spPr>
      </p:pic>
      <p:pic>
        <p:nvPicPr>
          <p:cNvPr id="7" name="Obraz 6" descr="Obraz zawierający ubrania, osoba, Ludzka twarz, mebl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3CB6956-A51A-F08D-63FA-0FA81AAC5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5" y="197757"/>
            <a:ext cx="3268436" cy="4357915"/>
          </a:xfrm>
          <a:prstGeom prst="rect">
            <a:avLst/>
          </a:prstGeom>
        </p:spPr>
      </p:pic>
      <p:pic>
        <p:nvPicPr>
          <p:cNvPr id="9" name="Obraz 8" descr="Obraz zawierający ubrania, osoba, meble, w pomieszczeniu">
            <a:extLst>
              <a:ext uri="{FF2B5EF4-FFF2-40B4-BE49-F238E27FC236}">
                <a16:creationId xmlns:a16="http://schemas.microsoft.com/office/drawing/2014/main" id="{9E5B9ADE-71D2-A3C7-3C63-034CF2AC3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1" y="1534885"/>
            <a:ext cx="3804557" cy="50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24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ubrania, osoba, Ludzka twarz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458D4BC-A3FA-88BB-1465-A30DC18E1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2" y="191181"/>
            <a:ext cx="3146821" cy="4195762"/>
          </a:xfrm>
        </p:spPr>
      </p:pic>
      <p:pic>
        <p:nvPicPr>
          <p:cNvPr id="7" name="Obraz 6" descr="Obraz zawierający ubrania, meble, stół, w pomieszczeniu">
            <a:extLst>
              <a:ext uri="{FF2B5EF4-FFF2-40B4-BE49-F238E27FC236}">
                <a16:creationId xmlns:a16="http://schemas.microsoft.com/office/drawing/2014/main" id="{6189C5AC-3BD1-C903-6671-69D52A2B9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4588328" cy="6117771"/>
          </a:xfrm>
          <a:prstGeom prst="rect">
            <a:avLst/>
          </a:prstGeom>
        </p:spPr>
      </p:pic>
      <p:pic>
        <p:nvPicPr>
          <p:cNvPr id="9" name="Obraz 8" descr="Obraz zawierający ubrania, meble, w pomieszczeniu, stół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70D998C-5AFB-7015-ED07-9DA2E7316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615" y="1632857"/>
            <a:ext cx="3682093" cy="49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97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E53561-870F-3E51-6083-6EFBEDEC0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Nasi dzielni pierwszoklasiści, spełnili wszystkie kryteria potrzebne do zdobycia certyfikatu Akademii bezpiecznego Puchatka i dzięki ich zaangażowaniu oraz nabytej wiedzy nasza szkoła otrzymała go!</a:t>
            </a:r>
          </a:p>
        </p:txBody>
      </p:sp>
      <p:sp>
        <p:nvSpPr>
          <p:cNvPr id="19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, zrzut ekranu, kresków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1D296D5-8C06-9854-AA72-8C6154BBE2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69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943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9B40944-1924-61B0-B0F3-2E7AE12A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EBEBEB"/>
                </a:solidFill>
              </a:rPr>
              <a:t>Spotkanie ze Strażą Pożarną </a:t>
            </a:r>
          </a:p>
        </p:txBody>
      </p:sp>
      <p:sp>
        <p:nvSpPr>
          <p:cNvPr id="19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13">
            <a:extLst>
              <a:ext uri="{FF2B5EF4-FFF2-40B4-BE49-F238E27FC236}">
                <a16:creationId xmlns:a16="http://schemas.microsoft.com/office/drawing/2014/main" id="{AC3BF0FA-36FA-4CE9-840E-F7C3A8F16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81796" y="947378"/>
            <a:ext cx="6858001" cy="4963245"/>
          </a:xfrm>
          <a:custGeom>
            <a:avLst/>
            <a:gdLst>
              <a:gd name="connsiteX0" fmla="*/ 6858001 w 6858001"/>
              <a:gd name="connsiteY0" fmla="*/ 1177 h 4963245"/>
              <a:gd name="connsiteX1" fmla="*/ 6858001 w 6858001"/>
              <a:gd name="connsiteY1" fmla="*/ 1344715 h 4963245"/>
              <a:gd name="connsiteX2" fmla="*/ 6858000 w 6858001"/>
              <a:gd name="connsiteY2" fmla="*/ 1344715 h 4963245"/>
              <a:gd name="connsiteX3" fmla="*/ 6858000 w 6858001"/>
              <a:gd name="connsiteY3" fmla="*/ 4963245 h 4963245"/>
              <a:gd name="connsiteX4" fmla="*/ 0 w 6858001"/>
              <a:gd name="connsiteY4" fmla="*/ 4963244 h 4963245"/>
              <a:gd name="connsiteX5" fmla="*/ 0 w 6858001"/>
              <a:gd name="connsiteY5" fmla="*/ 900697 h 4963245"/>
              <a:gd name="connsiteX6" fmla="*/ 1 w 6858001"/>
              <a:gd name="connsiteY6" fmla="*/ 900697 h 4963245"/>
              <a:gd name="connsiteX7" fmla="*/ 1 w 6858001"/>
              <a:gd name="connsiteY7" fmla="*/ 0 h 4963245"/>
              <a:gd name="connsiteX8" fmla="*/ 40463 w 6858001"/>
              <a:gd name="connsiteY8" fmla="*/ 5883 h 4963245"/>
              <a:gd name="connsiteX9" fmla="*/ 159107 w 6858001"/>
              <a:gd name="connsiteY9" fmla="*/ 23196 h 4963245"/>
              <a:gd name="connsiteX10" fmla="*/ 245518 w 6858001"/>
              <a:gd name="connsiteY10" fmla="*/ 35299 h 4963245"/>
              <a:gd name="connsiteX11" fmla="*/ 348388 w 6858001"/>
              <a:gd name="connsiteY11" fmla="*/ 48073 h 4963245"/>
              <a:gd name="connsiteX12" fmla="*/ 470460 w 6858001"/>
              <a:gd name="connsiteY12" fmla="*/ 63369 h 4963245"/>
              <a:gd name="connsiteX13" fmla="*/ 605563 w 6858001"/>
              <a:gd name="connsiteY13" fmla="*/ 79506 h 4963245"/>
              <a:gd name="connsiteX14" fmla="*/ 757810 w 6858001"/>
              <a:gd name="connsiteY14" fmla="*/ 96483 h 4963245"/>
              <a:gd name="connsiteX15" fmla="*/ 923774 w 6858001"/>
              <a:gd name="connsiteY15" fmla="*/ 114469 h 4963245"/>
              <a:gd name="connsiteX16" fmla="*/ 1104139 w 6858001"/>
              <a:gd name="connsiteY16" fmla="*/ 132454 h 4963245"/>
              <a:gd name="connsiteX17" fmla="*/ 1296163 w 6858001"/>
              <a:gd name="connsiteY17" fmla="*/ 150776 h 4963245"/>
              <a:gd name="connsiteX18" fmla="*/ 1503275 w 6858001"/>
              <a:gd name="connsiteY18" fmla="*/ 167753 h 4963245"/>
              <a:gd name="connsiteX19" fmla="*/ 1719988 w 6858001"/>
              <a:gd name="connsiteY19" fmla="*/ 184058 h 4963245"/>
              <a:gd name="connsiteX20" fmla="*/ 1949045 w 6858001"/>
              <a:gd name="connsiteY20" fmla="*/ 198849 h 4963245"/>
              <a:gd name="connsiteX21" fmla="*/ 2187703 w 6858001"/>
              <a:gd name="connsiteY21" fmla="*/ 212969 h 4963245"/>
              <a:gd name="connsiteX22" fmla="*/ 2436649 w 6858001"/>
              <a:gd name="connsiteY22" fmla="*/ 226248 h 4963245"/>
              <a:gd name="connsiteX23" fmla="*/ 2564208 w 6858001"/>
              <a:gd name="connsiteY23" fmla="*/ 230955 h 4963245"/>
              <a:gd name="connsiteX24" fmla="*/ 2694509 w 6858001"/>
              <a:gd name="connsiteY24" fmla="*/ 236165 h 4963245"/>
              <a:gd name="connsiteX25" fmla="*/ 2826868 w 6858001"/>
              <a:gd name="connsiteY25" fmla="*/ 241040 h 4963245"/>
              <a:gd name="connsiteX26" fmla="*/ 2959914 w 6858001"/>
              <a:gd name="connsiteY26" fmla="*/ 244234 h 4963245"/>
              <a:gd name="connsiteX27" fmla="*/ 3095702 w 6858001"/>
              <a:gd name="connsiteY27" fmla="*/ 247091 h 4963245"/>
              <a:gd name="connsiteX28" fmla="*/ 3232862 w 6858001"/>
              <a:gd name="connsiteY28" fmla="*/ 250117 h 4963245"/>
              <a:gd name="connsiteX29" fmla="*/ 3372765 w 6858001"/>
              <a:gd name="connsiteY29" fmla="*/ 252134 h 4963245"/>
              <a:gd name="connsiteX30" fmla="*/ 3514040 w 6858001"/>
              <a:gd name="connsiteY30" fmla="*/ 252134 h 4963245"/>
              <a:gd name="connsiteX31" fmla="*/ 3656686 w 6858001"/>
              <a:gd name="connsiteY31" fmla="*/ 253142 h 4963245"/>
              <a:gd name="connsiteX32" fmla="*/ 3800704 w 6858001"/>
              <a:gd name="connsiteY32" fmla="*/ 252134 h 4963245"/>
              <a:gd name="connsiteX33" fmla="*/ 3946780 w 6858001"/>
              <a:gd name="connsiteY33" fmla="*/ 250117 h 4963245"/>
              <a:gd name="connsiteX34" fmla="*/ 4092855 w 6858001"/>
              <a:gd name="connsiteY34" fmla="*/ 248268 h 4963245"/>
              <a:gd name="connsiteX35" fmla="*/ 4240988 w 6858001"/>
              <a:gd name="connsiteY35" fmla="*/ 244234 h 4963245"/>
              <a:gd name="connsiteX36" fmla="*/ 4390492 w 6858001"/>
              <a:gd name="connsiteY36" fmla="*/ 240032 h 4963245"/>
              <a:gd name="connsiteX37" fmla="*/ 4539997 w 6858001"/>
              <a:gd name="connsiteY37" fmla="*/ 235157 h 4963245"/>
              <a:gd name="connsiteX38" fmla="*/ 4690873 w 6858001"/>
              <a:gd name="connsiteY38" fmla="*/ 228266 h 4963245"/>
              <a:gd name="connsiteX39" fmla="*/ 4843120 w 6858001"/>
              <a:gd name="connsiteY39" fmla="*/ 220029 h 4963245"/>
              <a:gd name="connsiteX40" fmla="*/ 4996054 w 6858001"/>
              <a:gd name="connsiteY40" fmla="*/ 212129 h 4963245"/>
              <a:gd name="connsiteX41" fmla="*/ 5148987 w 6858001"/>
              <a:gd name="connsiteY41" fmla="*/ 202044 h 4963245"/>
              <a:gd name="connsiteX42" fmla="*/ 5303978 w 6858001"/>
              <a:gd name="connsiteY42" fmla="*/ 189941 h 4963245"/>
              <a:gd name="connsiteX43" fmla="*/ 5456911 w 6858001"/>
              <a:gd name="connsiteY43" fmla="*/ 177839 h 4963245"/>
              <a:gd name="connsiteX44" fmla="*/ 5612588 w 6858001"/>
              <a:gd name="connsiteY44" fmla="*/ 163887 h 4963245"/>
              <a:gd name="connsiteX45" fmla="*/ 5768950 w 6858001"/>
              <a:gd name="connsiteY45" fmla="*/ 148591 h 4963245"/>
              <a:gd name="connsiteX46" fmla="*/ 5923255 w 6858001"/>
              <a:gd name="connsiteY46" fmla="*/ 132455 h 4963245"/>
              <a:gd name="connsiteX47" fmla="*/ 6079618 w 6858001"/>
              <a:gd name="connsiteY47" fmla="*/ 113629 h 4963245"/>
              <a:gd name="connsiteX48" fmla="*/ 6235294 w 6858001"/>
              <a:gd name="connsiteY48" fmla="*/ 93458 h 4963245"/>
              <a:gd name="connsiteX49" fmla="*/ 6391657 w 6858001"/>
              <a:gd name="connsiteY49" fmla="*/ 73455 h 4963245"/>
              <a:gd name="connsiteX50" fmla="*/ 6547333 w 6858001"/>
              <a:gd name="connsiteY50" fmla="*/ 50091 h 4963245"/>
              <a:gd name="connsiteX51" fmla="*/ 6702324 w 6858001"/>
              <a:gd name="connsiteY51" fmla="*/ 26222 h 496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4963245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4963245"/>
                </a:lnTo>
                <a:lnTo>
                  <a:pt x="0" y="4963244"/>
                </a:lnTo>
                <a:lnTo>
                  <a:pt x="0" y="900697"/>
                </a:lnTo>
                <a:lnTo>
                  <a:pt x="1" y="90069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pl-PL"/>
          </a:p>
        </p:txBody>
      </p:sp>
      <p:pic>
        <p:nvPicPr>
          <p:cNvPr id="21" name="Graphic 6" descr="Klasa">
            <a:extLst>
              <a:ext uri="{FF2B5EF4-FFF2-40B4-BE49-F238E27FC236}">
                <a16:creationId xmlns:a16="http://schemas.microsoft.com/office/drawing/2014/main" id="{03D3D449-A76A-7A7C-FE21-EFE31D9D3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9871" y="1721993"/>
            <a:ext cx="3414010" cy="3414010"/>
          </a:xfrm>
          <a:prstGeom prst="rect">
            <a:avLst/>
          </a:prstGeom>
          <a:effectLst/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C4DFD33B-277B-B5DD-1FD4-B3E7FB3CF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06" y="2028826"/>
            <a:ext cx="6742614" cy="4194994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20000"/>
              </a:lnSpc>
              <a:spcAft>
                <a:spcPts val="750"/>
              </a:spcAft>
              <a:buNone/>
            </a:pPr>
            <a:r>
              <a:rPr lang="pl-PL" sz="1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  W ramach innowacji uczniowie klas pierwszych uczestniczyli  w spotkaniu</a:t>
            </a:r>
            <a:r>
              <a:rPr lang="pl-PL" sz="1400" b="1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  </a:t>
            </a:r>
            <a:r>
              <a:rPr lang="pl-PL" sz="1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ze </a:t>
            </a:r>
            <a:r>
              <a:rPr lang="pl-PL" sz="1400" b="1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pl-PL" sz="1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strażakami.  Tematem  spotkania  było  przybliżenie uczniom  pracy </a:t>
            </a:r>
          </a:p>
          <a:p>
            <a:pPr algn="ctr">
              <a:lnSpc>
                <a:spcPct val="120000"/>
              </a:lnSpc>
              <a:spcAft>
                <a:spcPts val="750"/>
              </a:spcAft>
              <a:buNone/>
            </a:pPr>
            <a:r>
              <a:rPr lang="pl-PL" sz="1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 strażaka  oraz  działalności  Straży  Pożarnej.  </a:t>
            </a:r>
          </a:p>
          <a:p>
            <a:pPr algn="ctr">
              <a:lnSpc>
                <a:spcPct val="120000"/>
              </a:lnSpc>
              <a:spcAft>
                <a:spcPts val="750"/>
              </a:spcAft>
              <a:buNone/>
            </a:pPr>
            <a:r>
              <a:rPr lang="pl-PL" sz="1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    Uczniowie  dowiedzieli  się , że  praca  strażaka  jest  ciężka  i  trudna, czasami  bardzo  niebezpieczna.  </a:t>
            </a:r>
          </a:p>
          <a:p>
            <a:pPr algn="ctr">
              <a:lnSpc>
                <a:spcPct val="120000"/>
              </a:lnSpc>
              <a:spcAft>
                <a:spcPts val="750"/>
              </a:spcAft>
              <a:buNone/>
            </a:pPr>
            <a:r>
              <a:rPr lang="pl-PL" sz="1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Poznali  jego  zadania  i  obowiązki  oraz  dowiedzieli  się, jakie  predyspozycje  powinien  posiadać  kandydat  na  strażaka. </a:t>
            </a:r>
          </a:p>
          <a:p>
            <a:pPr algn="ctr">
              <a:lnSpc>
                <a:spcPct val="120000"/>
              </a:lnSpc>
              <a:spcAft>
                <a:spcPts val="750"/>
              </a:spcAft>
              <a:buNone/>
            </a:pPr>
            <a:r>
              <a:rPr lang="pl-PL" sz="1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  Strażacy  zademonstrowali  zasady  udzielania  pierwszej  pomocy   w  nagłych  wypadkach </a:t>
            </a:r>
          </a:p>
          <a:p>
            <a:pPr algn="ctr">
              <a:lnSpc>
                <a:spcPct val="120000"/>
              </a:lnSpc>
              <a:spcAft>
                <a:spcPts val="750"/>
              </a:spcAft>
              <a:buNone/>
            </a:pPr>
            <a:r>
              <a:rPr lang="pl-PL" sz="1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 oraz  przypomnieli  numery  alarmowe, które  należy  znać.   </a:t>
            </a:r>
          </a:p>
          <a:p>
            <a:pPr algn="ctr">
              <a:lnSpc>
                <a:spcPct val="120000"/>
              </a:lnSpc>
              <a:spcAft>
                <a:spcPts val="750"/>
              </a:spcAft>
              <a:buNone/>
            </a:pPr>
            <a:r>
              <a:rPr lang="pl-PL" sz="1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Uczniowie  zobaczyli , jak  wygląda  strój  strażaka  gotowego  do  akcji, sprzęt  ratowniczy   i  gaśniczy  wykorzystywany  do  ratowania  ludzkiego  życia.</a:t>
            </a:r>
          </a:p>
          <a:p>
            <a:pPr algn="ctr">
              <a:lnSpc>
                <a:spcPct val="120000"/>
              </a:lnSpc>
              <a:spcAft>
                <a:spcPts val="750"/>
              </a:spcAft>
              <a:buNone/>
            </a:pPr>
            <a:r>
              <a:rPr lang="pl-PL" sz="1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      Dużą atrakcją dla dzieci było oglądanie wozu strażacki</a:t>
            </a:r>
            <a:r>
              <a:rPr lang="pl-PL" sz="1400" dirty="0">
                <a:solidFill>
                  <a:srgbClr val="FFFFFF"/>
                </a:solidFill>
                <a:latin typeface="Source Sans Pro" panose="020B0503030403020204" pitchFamily="34" charset="0"/>
              </a:rPr>
              <a:t>ego</a:t>
            </a:r>
            <a:r>
              <a:rPr lang="pl-PL" sz="1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 Na  zakończenie  uczniowie  zadawali  pytania  oraz  zrobili  sobie  na   pamiątkę  wspólne zdjęcie. Strażacy  przekazali uczniom wiele cennych informacji na temat przestrzegania zasad bezpieczeństwa.</a:t>
            </a:r>
          </a:p>
          <a:p>
            <a:pPr algn="ctr">
              <a:lnSpc>
                <a:spcPct val="120000"/>
              </a:lnSpc>
              <a:spcAft>
                <a:spcPts val="750"/>
              </a:spcAft>
            </a:pPr>
            <a:r>
              <a:rPr lang="pl-PL" sz="1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     Spotkanie przebiegało w miłej  i serdecznej atmosferze,  za co bardzo dziękujemy.</a:t>
            </a:r>
          </a:p>
          <a:p>
            <a:pPr>
              <a:lnSpc>
                <a:spcPct val="90000"/>
              </a:lnSpc>
            </a:pPr>
            <a:endParaRPr lang="pl-PL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80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Obraz zawierający Ludzka twarz, osoba, ubrania, małe dzieck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2D5051F-3FD0-69D2-CCE7-9D12DC688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 r="-3" b="16469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Obraz 4" descr="Obraz zawierający na wolnym powietrzu, ubrania, osoba, pojazd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778EDE3-381C-4395-FC96-378A56233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3" b="34107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Obraz 6" descr="Obraz zawierający ubrania, na wolnym powietrzu, obuwie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B93E2E2-F6E0-F69E-92C7-E671B6BD0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5" r="-1" b="6972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138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Obraz 10" descr="Obraz zawierający Część samochodowa, samochód, w pomieszczeniu, koło zębat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4F6395D-E63B-C3A5-97E6-695A96793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9" r="-2" b="7006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7" name="Obraz 6" descr="Obraz zawierający ubrania, osoba, Ludzka twarz, pojazd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0442880-8559-7239-3411-51EE627FE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1" r="2" b="10190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13" name="Obraz 12" descr="Obraz zawierający ubrania, chłopiec, osoba, Ludzka twa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E716BD9-B1D2-EEF2-EA21-E7EAC533F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 r="-2" b="33120"/>
          <a:stretch/>
        </p:blipFill>
        <p:spPr>
          <a:xfrm>
            <a:off x="198738" y="3510858"/>
            <a:ext cx="5804105" cy="2789948"/>
          </a:xfrm>
          <a:prstGeom prst="rect">
            <a:avLst/>
          </a:prstGeom>
        </p:spPr>
      </p:pic>
      <p:pic>
        <p:nvPicPr>
          <p:cNvPr id="9" name="Obraz 8" descr="Obraz zawierający osoba, ubrania, samochód, siedzenie samochodow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C2C847A-9ECF-C8ED-802B-C52285B22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5" r="2" b="9256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88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13" name="Obraz 12" descr="Obraz zawierający ubrania, osoba, krzesło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1B55938-3233-DA26-EA9E-D2E78B0806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r="25610" b="-2"/>
          <a:stretch/>
        </p:blipFill>
        <p:spPr>
          <a:xfrm>
            <a:off x="5105466" y="10"/>
            <a:ext cx="6099048" cy="686713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C503338-0772-9BEC-7A97-59405A5F95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589" r="9590" b="1"/>
          <a:stretch/>
        </p:blipFill>
        <p:spPr>
          <a:xfrm>
            <a:off x="20" y="10"/>
            <a:ext cx="6099028" cy="686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94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16" name="Obraz 15" descr="Obraz zawierający ubrania, w pomieszczeniu, chłopiec, ścia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AAFD702-A025-6674-F3AB-6728554F4D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4" b="10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6357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23C004-9476-7228-E23A-BCABA650C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Spotkanie z wolontariuszami ze </a:t>
            </a:r>
            <a:br>
              <a:rPr lang="pl-PL" dirty="0"/>
            </a:br>
            <a:r>
              <a:rPr lang="pl-PL" dirty="0"/>
              <a:t>schroniska w Starym Sączu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E64B2F-A7BA-22AF-8BFD-E6751111D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011E33"/>
                </a:solidFill>
                <a:effectLst/>
                <a:latin typeface="Inter"/>
              </a:rPr>
              <a:t>Wśród wielu pożytecznych ról, jakie ludzie odgrywają w społeczeństwie, jedną z najbardziej podniosłych jest bycie wolontariuszem. Bezinteresowne pomaganie innym to chyba najpiękniejszy przejaw człowieczeństwa. Gdyby tak do dzieci lub młodzieży, którą uczymy, zaprosić wolontariusza ze schroniska dla zwierząt? </a:t>
            </a:r>
          </a:p>
          <a:p>
            <a:r>
              <a:rPr lang="pl-PL" dirty="0">
                <a:solidFill>
                  <a:srgbClr val="011E33"/>
                </a:solidFill>
                <a:latin typeface="Inter"/>
              </a:rPr>
              <a:t>Oczywiście! Nasze kochane pierwszaki były zachwycone! </a:t>
            </a:r>
          </a:p>
          <a:p>
            <a:r>
              <a:rPr lang="pl-PL" dirty="0">
                <a:solidFill>
                  <a:srgbClr val="011E33"/>
                </a:solidFill>
                <a:latin typeface="Inter"/>
              </a:rPr>
              <a:t>Pani … nie omieszkała przypomnieć nam jak ważne jest bezpieczeństwo podczas spacerów z naszymi pupilami!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43584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98</TotalTime>
  <Words>556</Words>
  <Application>Microsoft Office PowerPoint</Application>
  <PresentationFormat>Panoramiczny</PresentationFormat>
  <Paragraphs>33</Paragraphs>
  <Slides>25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5" baseType="lpstr">
      <vt:lpstr>Aptos</vt:lpstr>
      <vt:lpstr>Cambria</vt:lpstr>
      <vt:lpstr>Century Gothic</vt:lpstr>
      <vt:lpstr>Inter</vt:lpstr>
      <vt:lpstr>Liberation Serif</vt:lpstr>
      <vt:lpstr>Montserrat</vt:lpstr>
      <vt:lpstr>Source Sans Pro</vt:lpstr>
      <vt:lpstr>Times New Roman</vt:lpstr>
      <vt:lpstr>Wingdings 3</vt:lpstr>
      <vt:lpstr>Jon</vt:lpstr>
      <vt:lpstr>Innowacja pedagogiczna</vt:lpstr>
      <vt:lpstr>Akademia Bezpiecznego Puchatka</vt:lpstr>
      <vt:lpstr>Prezentacja programu PowerPoint</vt:lpstr>
      <vt:lpstr>Spotkanie ze Strażą Pożarną </vt:lpstr>
      <vt:lpstr>Prezentacja programu PowerPoint</vt:lpstr>
      <vt:lpstr>Prezentacja programu PowerPoint</vt:lpstr>
      <vt:lpstr>Prezentacja programu PowerPoint</vt:lpstr>
      <vt:lpstr>Prezentacja programu PowerPoint</vt:lpstr>
      <vt:lpstr>Spotkanie z wolontariuszami ze  schroniska w Starym Sączu </vt:lpstr>
      <vt:lpstr>Prezentacja programu PowerPoint</vt:lpstr>
      <vt:lpstr>Prezentacja programu PowerPoint</vt:lpstr>
      <vt:lpstr>Prezentacja programu PowerPoint</vt:lpstr>
      <vt:lpstr>Znaki drogowe i bezpieczeństwo na drodze  </vt:lpstr>
      <vt:lpstr>Prezentacja programu PowerPoint</vt:lpstr>
      <vt:lpstr>Prezentacja programu PowerPoint</vt:lpstr>
      <vt:lpstr>Prezentacja programu PowerPoint</vt:lpstr>
      <vt:lpstr>Nasza klasa</vt:lpstr>
      <vt:lpstr>Prezentacja programu PowerPoint</vt:lpstr>
      <vt:lpstr>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Aleksandra Woźniak-Majerska</dc:creator>
  <cp:lastModifiedBy>Aleksandra Woźniak-Majerska</cp:lastModifiedBy>
  <cp:revision>1</cp:revision>
  <dcterms:created xsi:type="dcterms:W3CDTF">2025-03-25T20:35:12Z</dcterms:created>
  <dcterms:modified xsi:type="dcterms:W3CDTF">2025-05-23T10:09:31Z</dcterms:modified>
</cp:coreProperties>
</file>